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91" r:id="rId4"/>
    <p:sldId id="258" r:id="rId5"/>
    <p:sldId id="259" r:id="rId6"/>
    <p:sldId id="296" r:id="rId7"/>
    <p:sldId id="260" r:id="rId8"/>
    <p:sldId id="261" r:id="rId9"/>
    <p:sldId id="262" r:id="rId10"/>
    <p:sldId id="264" r:id="rId11"/>
    <p:sldId id="294" r:id="rId12"/>
    <p:sldId id="267" r:id="rId13"/>
    <p:sldId id="292" r:id="rId14"/>
    <p:sldId id="295" r:id="rId15"/>
    <p:sldId id="277" r:id="rId16"/>
    <p:sldId id="293" r:id="rId17"/>
    <p:sldId id="269" r:id="rId18"/>
    <p:sldId id="270" r:id="rId19"/>
    <p:sldId id="271" r:id="rId20"/>
    <p:sldId id="272" r:id="rId21"/>
    <p:sldId id="273" r:id="rId22"/>
    <p:sldId id="274" r:id="rId23"/>
    <p:sldId id="275" r:id="rId24"/>
    <p:sldId id="268" r:id="rId25"/>
    <p:sldId id="279" r:id="rId26"/>
    <p:sldId id="280" r:id="rId27"/>
    <p:sldId id="281" r:id="rId28"/>
    <p:sldId id="282" r:id="rId29"/>
    <p:sldId id="283" r:id="rId30"/>
    <p:sldId id="284" r:id="rId31"/>
    <p:sldId id="285" r:id="rId32"/>
    <p:sldId id="263" r:id="rId33"/>
    <p:sldId id="286" r:id="rId34"/>
    <p:sldId id="288" r:id="rId35"/>
    <p:sldId id="297"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ADA51-04C6-43E9-9CA7-CA5257350E91}" v="525" dt="2023-12-12T18:24:05.048"/>
    <p1510:client id="{A42E62EE-4388-4508-A6D9-48BAC5B12F75}" v="40" dt="2023-12-12T18:28:22.136"/>
    <p1510:client id="{AA5FB9F9-413F-446E-8AD2-713630336404}" v="52" vWet="53" dt="2023-12-12T16:45:13.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git Saaran" userId="9ce57e31786c25a9" providerId="LiveId" clId="{8EA0B6C0-22FC-4D32-A3E4-81DFB95219C3}"/>
    <pc:docChg chg="modSld">
      <pc:chgData name="Sanggit Saaran" userId="9ce57e31786c25a9" providerId="LiveId" clId="{8EA0B6C0-22FC-4D32-A3E4-81DFB95219C3}" dt="2023-12-13T13:03:29.185" v="3" actId="14100"/>
      <pc:docMkLst>
        <pc:docMk/>
      </pc:docMkLst>
      <pc:sldChg chg="modSp mod">
        <pc:chgData name="Sanggit Saaran" userId="9ce57e31786c25a9" providerId="LiveId" clId="{8EA0B6C0-22FC-4D32-A3E4-81DFB95219C3}" dt="2023-12-13T13:03:29.185" v="3" actId="14100"/>
        <pc:sldMkLst>
          <pc:docMk/>
          <pc:sldMk cId="3585462033" sldId="292"/>
        </pc:sldMkLst>
        <pc:spChg chg="mod">
          <ac:chgData name="Sanggit Saaran" userId="9ce57e31786c25a9" providerId="LiveId" clId="{8EA0B6C0-22FC-4D32-A3E4-81DFB95219C3}" dt="2023-12-13T13:03:17.404" v="1" actId="1076"/>
          <ac:spMkLst>
            <pc:docMk/>
            <pc:sldMk cId="3585462033" sldId="292"/>
            <ac:spMk id="15" creationId="{2C0246A5-EE2A-026C-FBC2-EE2F61104BA2}"/>
          </ac:spMkLst>
        </pc:spChg>
        <pc:cxnChg chg="mod">
          <ac:chgData name="Sanggit Saaran" userId="9ce57e31786c25a9" providerId="LiveId" clId="{8EA0B6C0-22FC-4D32-A3E4-81DFB95219C3}" dt="2023-12-13T13:03:22.409" v="2" actId="14100"/>
          <ac:cxnSpMkLst>
            <pc:docMk/>
            <pc:sldMk cId="3585462033" sldId="292"/>
            <ac:cxnSpMk id="4" creationId="{15FBFC11-0D0E-4171-005F-963154C73AC3}"/>
          </ac:cxnSpMkLst>
        </pc:cxnChg>
        <pc:cxnChg chg="mod">
          <ac:chgData name="Sanggit Saaran" userId="9ce57e31786c25a9" providerId="LiveId" clId="{8EA0B6C0-22FC-4D32-A3E4-81DFB95219C3}" dt="2023-12-13T13:03:29.185" v="3" actId="14100"/>
          <ac:cxnSpMkLst>
            <pc:docMk/>
            <pc:sldMk cId="3585462033" sldId="292"/>
            <ac:cxnSpMk id="5" creationId="{C4B5A842-3D4A-5FB7-35C7-B3808880955F}"/>
          </ac:cxnSpMkLst>
        </pc:cxnChg>
        <pc:cxnChg chg="mod">
          <ac:chgData name="Sanggit Saaran" userId="9ce57e31786c25a9" providerId="LiveId" clId="{8EA0B6C0-22FC-4D32-A3E4-81DFB95219C3}" dt="2023-12-13T13:03:14.664" v="0" actId="1076"/>
          <ac:cxnSpMkLst>
            <pc:docMk/>
            <pc:sldMk cId="3585462033" sldId="292"/>
            <ac:cxnSpMk id="19" creationId="{D17BE18F-9EB8-CA4A-B11D-D81273428A54}"/>
          </ac:cxnSpMkLst>
        </pc:cxnChg>
      </pc:sldChg>
    </pc:docChg>
  </pc:docChgLst>
  <pc:docChgLst>
    <pc:chgData clId="Web-{AA5FB9F9-413F-446E-8AD2-713630336404}"/>
    <pc:docChg chg="modSld">
      <pc:chgData name="" userId="" providerId="" clId="Web-{AA5FB9F9-413F-446E-8AD2-713630336404}" dt="2023-12-12T16:39:40.822" v="0" actId="14100"/>
      <pc:docMkLst>
        <pc:docMk/>
      </pc:docMkLst>
      <pc:sldChg chg="modSp">
        <pc:chgData name="" userId="" providerId="" clId="Web-{AA5FB9F9-413F-446E-8AD2-713630336404}" dt="2023-12-12T16:39:40.822" v="0" actId="14100"/>
        <pc:sldMkLst>
          <pc:docMk/>
          <pc:sldMk cId="1458004829" sldId="256"/>
        </pc:sldMkLst>
        <pc:spChg chg="mod">
          <ac:chgData name="" userId="" providerId="" clId="Web-{AA5FB9F9-413F-446E-8AD2-713630336404}" dt="2023-12-12T16:39:40.822" v="0" actId="14100"/>
          <ac:spMkLst>
            <pc:docMk/>
            <pc:sldMk cId="1458004829" sldId="256"/>
            <ac:spMk id="9" creationId="{271F1EA0-3736-6871-980A-E65BB3D39C64}"/>
          </ac:spMkLst>
        </pc:spChg>
      </pc:sldChg>
    </pc:docChg>
  </pc:docChgLst>
  <pc:docChgLst>
    <pc:chgData name="Guest User" providerId="Windows Live" clId="Web-{A42E62EE-4388-4508-A6D9-48BAC5B12F75}"/>
    <pc:docChg chg="modSld sldOrd">
      <pc:chgData name="Guest User" userId="" providerId="Windows Live" clId="Web-{A42E62EE-4388-4508-A6D9-48BAC5B12F75}" dt="2023-12-12T18:28:22.136" v="38"/>
      <pc:docMkLst>
        <pc:docMk/>
      </pc:docMkLst>
      <pc:sldChg chg="modSp">
        <pc:chgData name="Guest User" userId="" providerId="Windows Live" clId="Web-{A42E62EE-4388-4508-A6D9-48BAC5B12F75}" dt="2023-12-12T17:52:11.349" v="28" actId="20577"/>
        <pc:sldMkLst>
          <pc:docMk/>
          <pc:sldMk cId="1458004829" sldId="256"/>
        </pc:sldMkLst>
        <pc:spChg chg="mod">
          <ac:chgData name="Guest User" userId="" providerId="Windows Live" clId="Web-{A42E62EE-4388-4508-A6D9-48BAC5B12F75}" dt="2023-12-12T17:52:11.349" v="28" actId="20577"/>
          <ac:spMkLst>
            <pc:docMk/>
            <pc:sldMk cId="1458004829" sldId="256"/>
            <ac:spMk id="9" creationId="{271F1EA0-3736-6871-980A-E65BB3D39C64}"/>
          </ac:spMkLst>
        </pc:spChg>
      </pc:sldChg>
      <pc:sldChg chg="ord">
        <pc:chgData name="Guest User" userId="" providerId="Windows Live" clId="Web-{A42E62EE-4388-4508-A6D9-48BAC5B12F75}" dt="2023-12-12T18:25:03.850" v="36"/>
        <pc:sldMkLst>
          <pc:docMk/>
          <pc:sldMk cId="2075360763" sldId="257"/>
        </pc:sldMkLst>
      </pc:sldChg>
      <pc:sldChg chg="ord">
        <pc:chgData name="Guest User" userId="" providerId="Windows Live" clId="Web-{A42E62EE-4388-4508-A6D9-48BAC5B12F75}" dt="2023-12-12T18:27:52.510" v="37"/>
        <pc:sldMkLst>
          <pc:docMk/>
          <pc:sldMk cId="1140699013" sldId="261"/>
        </pc:sldMkLst>
      </pc:sldChg>
      <pc:sldChg chg="ord">
        <pc:chgData name="Guest User" userId="" providerId="Windows Live" clId="Web-{A42E62EE-4388-4508-A6D9-48BAC5B12F75}" dt="2023-12-12T18:28:22.136" v="38"/>
        <pc:sldMkLst>
          <pc:docMk/>
          <pc:sldMk cId="1127340363" sldId="271"/>
        </pc:sldMkLst>
      </pc:sldChg>
      <pc:sldChg chg="modSp">
        <pc:chgData name="Guest User" userId="" providerId="Windows Live" clId="Web-{A42E62EE-4388-4508-A6D9-48BAC5B12F75}" dt="2023-12-12T18:20:14.765" v="33" actId="1076"/>
        <pc:sldMkLst>
          <pc:docMk/>
          <pc:sldMk cId="3585462033" sldId="292"/>
        </pc:sldMkLst>
        <pc:picChg chg="mod">
          <ac:chgData name="Guest User" userId="" providerId="Windows Live" clId="Web-{A42E62EE-4388-4508-A6D9-48BAC5B12F75}" dt="2023-12-12T18:20:14.765" v="33" actId="1076"/>
          <ac:picMkLst>
            <pc:docMk/>
            <pc:sldMk cId="3585462033" sldId="292"/>
            <ac:picMk id="9" creationId="{BF8D809F-331F-DF07-131F-6E958525005A}"/>
          </ac:picMkLst>
        </pc:picChg>
      </pc:sldChg>
      <pc:sldChg chg="ord">
        <pc:chgData name="Guest User" userId="" providerId="Windows Live" clId="Web-{A42E62EE-4388-4508-A6D9-48BAC5B12F75}" dt="2023-12-12T18:20:44.781" v="35"/>
        <pc:sldMkLst>
          <pc:docMk/>
          <pc:sldMk cId="3223499401" sldId="294"/>
        </pc:sldMkLst>
      </pc:sldChg>
      <pc:sldChg chg="ord">
        <pc:chgData name="Guest User" userId="" providerId="Windows Live" clId="Web-{A42E62EE-4388-4508-A6D9-48BAC5B12F75}" dt="2023-12-12T18:20:28.609" v="34"/>
        <pc:sldMkLst>
          <pc:docMk/>
          <pc:sldMk cId="319827425" sldId="295"/>
        </pc:sldMkLst>
      </pc:sldChg>
    </pc:docChg>
  </pc:docChgLst>
  <pc:docChgLst>
    <pc:chgData name="Guest User" providerId="Windows Live" clId="Web-{AA5FB9F9-413F-446E-8AD2-713630336404}"/>
    <pc:docChg chg="modSld">
      <pc:chgData name="Guest User" userId="" providerId="Windows Live" clId="Web-{AA5FB9F9-413F-446E-8AD2-713630336404}" dt="2023-12-12T16:44:28.126" v="48" actId="20577"/>
      <pc:docMkLst>
        <pc:docMk/>
      </pc:docMkLst>
      <pc:sldChg chg="modSp">
        <pc:chgData name="Guest User" userId="" providerId="Windows Live" clId="Web-{AA5FB9F9-413F-446E-8AD2-713630336404}" dt="2023-12-12T16:40:02.650" v="16" actId="20577"/>
        <pc:sldMkLst>
          <pc:docMk/>
          <pc:sldMk cId="1458004829" sldId="256"/>
        </pc:sldMkLst>
        <pc:spChg chg="mod">
          <ac:chgData name="Guest User" userId="" providerId="Windows Live" clId="Web-{AA5FB9F9-413F-446E-8AD2-713630336404}" dt="2023-12-12T16:40:02.650" v="16" actId="20577"/>
          <ac:spMkLst>
            <pc:docMk/>
            <pc:sldMk cId="1458004829" sldId="256"/>
            <ac:spMk id="9" creationId="{271F1EA0-3736-6871-980A-E65BB3D39C64}"/>
          </ac:spMkLst>
        </pc:spChg>
      </pc:sldChg>
      <pc:sldChg chg="modSp">
        <pc:chgData name="Guest User" userId="" providerId="Windows Live" clId="Web-{AA5FB9F9-413F-446E-8AD2-713630336404}" dt="2023-12-12T16:44:28.126" v="48" actId="20577"/>
        <pc:sldMkLst>
          <pc:docMk/>
          <pc:sldMk cId="414840487" sldId="279"/>
        </pc:sldMkLst>
        <pc:spChg chg="mod">
          <ac:chgData name="Guest User" userId="" providerId="Windows Live" clId="Web-{AA5FB9F9-413F-446E-8AD2-713630336404}" dt="2023-12-12T16:44:28.126" v="48" actId="20577"/>
          <ac:spMkLst>
            <pc:docMk/>
            <pc:sldMk cId="414840487" sldId="279"/>
            <ac:spMk id="3" creationId="{BC3F32FD-70C8-20F8-C267-6639FB0F4DA6}"/>
          </ac:spMkLst>
        </pc:spChg>
        <pc:spChg chg="mod">
          <ac:chgData name="Guest User" userId="" providerId="Windows Live" clId="Web-{AA5FB9F9-413F-446E-8AD2-713630336404}" dt="2023-12-12T16:43:53.390" v="28" actId="1076"/>
          <ac:spMkLst>
            <pc:docMk/>
            <pc:sldMk cId="414840487" sldId="279"/>
            <ac:spMk id="4" creationId="{04368D5D-85CD-830D-5424-712D8F0F198C}"/>
          </ac:spMkLst>
        </pc:spChg>
        <pc:picChg chg="mod">
          <ac:chgData name="Guest User" userId="" providerId="Windows Live" clId="Web-{AA5FB9F9-413F-446E-8AD2-713630336404}" dt="2023-12-12T16:43:36.202" v="25" actId="1076"/>
          <ac:picMkLst>
            <pc:docMk/>
            <pc:sldMk cId="414840487" sldId="279"/>
            <ac:picMk id="5" creationId="{79B7A07B-4269-E838-7402-AB6018FEE4D3}"/>
          </ac:picMkLst>
        </pc:picChg>
        <pc:picChg chg="mod">
          <ac:chgData name="Guest User" userId="" providerId="Windows Live" clId="Web-{AA5FB9F9-413F-446E-8AD2-713630336404}" dt="2023-12-12T16:43:49" v="27" actId="1076"/>
          <ac:picMkLst>
            <pc:docMk/>
            <pc:sldMk cId="414840487" sldId="279"/>
            <ac:picMk id="9" creationId="{840A7674-9A32-D73A-C7EE-CC173E6FCA5F}"/>
          </ac:picMkLst>
        </pc:picChg>
      </pc:sldChg>
      <pc:sldChg chg="modSp">
        <pc:chgData name="Guest User" userId="" providerId="Windows Live" clId="Web-{AA5FB9F9-413F-446E-8AD2-713630336404}" dt="2023-12-12T16:42:13.357" v="23" actId="14100"/>
        <pc:sldMkLst>
          <pc:docMk/>
          <pc:sldMk cId="3411099365" sldId="293"/>
        </pc:sldMkLst>
        <pc:spChg chg="mod">
          <ac:chgData name="Guest User" userId="" providerId="Windows Live" clId="Web-{AA5FB9F9-413F-446E-8AD2-713630336404}" dt="2023-12-12T16:41:53.638" v="20" actId="20577"/>
          <ac:spMkLst>
            <pc:docMk/>
            <pc:sldMk cId="3411099365" sldId="293"/>
            <ac:spMk id="2" creationId="{57C1824B-9B6C-5FCC-448B-E4B92B487F9C}"/>
          </ac:spMkLst>
        </pc:spChg>
        <pc:spChg chg="mod">
          <ac:chgData name="Guest User" userId="" providerId="Windows Live" clId="Web-{AA5FB9F9-413F-446E-8AD2-713630336404}" dt="2023-12-12T16:42:13.357" v="23" actId="14100"/>
          <ac:spMkLst>
            <pc:docMk/>
            <pc:sldMk cId="3411099365" sldId="293"/>
            <ac:spMk id="3" creationId="{524ACDEA-BA5A-8E03-FC55-FC3089DEB9E2}"/>
          </ac:spMkLst>
        </pc:spChg>
      </pc:sldChg>
    </pc:docChg>
  </pc:docChgLst>
  <pc:docChgLst>
    <pc:chgData name="Sanggit Saaran" userId="9ce57e31786c25a9" providerId="LiveId" clId="{950ADA51-04C6-43E9-9CA7-CA5257350E91}"/>
    <pc:docChg chg="undo redo custSel addSld delSld modSld">
      <pc:chgData name="Sanggit Saaran" userId="9ce57e31786c25a9" providerId="LiveId" clId="{950ADA51-04C6-43E9-9CA7-CA5257350E91}" dt="2023-12-12T18:24:05.048" v="2763" actId="1076"/>
      <pc:docMkLst>
        <pc:docMk/>
      </pc:docMkLst>
      <pc:sldChg chg="modSp mod">
        <pc:chgData name="Sanggit Saaran" userId="9ce57e31786c25a9" providerId="LiveId" clId="{950ADA51-04C6-43E9-9CA7-CA5257350E91}" dt="2023-12-12T18:15:27.495" v="2606" actId="12788"/>
        <pc:sldMkLst>
          <pc:docMk/>
          <pc:sldMk cId="2075360763" sldId="257"/>
        </pc:sldMkLst>
        <pc:spChg chg="mod">
          <ac:chgData name="Sanggit Saaran" userId="9ce57e31786c25a9" providerId="LiveId" clId="{950ADA51-04C6-43E9-9CA7-CA5257350E91}" dt="2023-12-12T18:15:11.530" v="2603" actId="12788"/>
          <ac:spMkLst>
            <pc:docMk/>
            <pc:sldMk cId="2075360763" sldId="257"/>
            <ac:spMk id="2" creationId="{163C6F0A-099B-A71A-EE35-02F0D6AF0B8C}"/>
          </ac:spMkLst>
        </pc:spChg>
        <pc:spChg chg="mod">
          <ac:chgData name="Sanggit Saaran" userId="9ce57e31786c25a9" providerId="LiveId" clId="{950ADA51-04C6-43E9-9CA7-CA5257350E91}" dt="2023-12-12T18:15:27.495" v="2606" actId="12788"/>
          <ac:spMkLst>
            <pc:docMk/>
            <pc:sldMk cId="2075360763" sldId="257"/>
            <ac:spMk id="4" creationId="{B0DA650B-8366-C253-9980-9AFCEF3C5C7E}"/>
          </ac:spMkLst>
        </pc:spChg>
      </pc:sldChg>
      <pc:sldChg chg="modSp mod">
        <pc:chgData name="Sanggit Saaran" userId="9ce57e31786c25a9" providerId="LiveId" clId="{950ADA51-04C6-43E9-9CA7-CA5257350E91}" dt="2023-12-12T18:16:18.518" v="2614" actId="403"/>
        <pc:sldMkLst>
          <pc:docMk/>
          <pc:sldMk cId="262657024" sldId="258"/>
        </pc:sldMkLst>
        <pc:spChg chg="mod">
          <ac:chgData name="Sanggit Saaran" userId="9ce57e31786c25a9" providerId="LiveId" clId="{950ADA51-04C6-43E9-9CA7-CA5257350E91}" dt="2023-12-12T18:16:18.518" v="2614" actId="403"/>
          <ac:spMkLst>
            <pc:docMk/>
            <pc:sldMk cId="262657024" sldId="258"/>
            <ac:spMk id="2" creationId="{D0CB1DFA-E738-8F46-CE7C-84A7931B9A20}"/>
          </ac:spMkLst>
        </pc:spChg>
        <pc:spChg chg="mod">
          <ac:chgData name="Sanggit Saaran" userId="9ce57e31786c25a9" providerId="LiveId" clId="{950ADA51-04C6-43E9-9CA7-CA5257350E91}" dt="2023-12-12T18:16:08.345" v="2613" actId="404"/>
          <ac:spMkLst>
            <pc:docMk/>
            <pc:sldMk cId="262657024" sldId="258"/>
            <ac:spMk id="3" creationId="{5DD2151F-E59F-7723-210F-1131DF2715B0}"/>
          </ac:spMkLst>
        </pc:spChg>
      </pc:sldChg>
      <pc:sldChg chg="modSp mod">
        <pc:chgData name="Sanggit Saaran" userId="9ce57e31786c25a9" providerId="LiveId" clId="{950ADA51-04C6-43E9-9CA7-CA5257350E91}" dt="2023-12-12T18:16:33.423" v="2618" actId="404"/>
        <pc:sldMkLst>
          <pc:docMk/>
          <pc:sldMk cId="334547989" sldId="259"/>
        </pc:sldMkLst>
        <pc:spChg chg="mod">
          <ac:chgData name="Sanggit Saaran" userId="9ce57e31786c25a9" providerId="LiveId" clId="{950ADA51-04C6-43E9-9CA7-CA5257350E91}" dt="2023-12-12T18:16:27.282" v="2617" actId="404"/>
          <ac:spMkLst>
            <pc:docMk/>
            <pc:sldMk cId="334547989" sldId="259"/>
            <ac:spMk id="2" creationId="{BB141CB7-6590-BBB9-61A6-E15A06682AA7}"/>
          </ac:spMkLst>
        </pc:spChg>
        <pc:spChg chg="mod">
          <ac:chgData name="Sanggit Saaran" userId="9ce57e31786c25a9" providerId="LiveId" clId="{950ADA51-04C6-43E9-9CA7-CA5257350E91}" dt="2023-12-12T18:16:33.423" v="2618" actId="404"/>
          <ac:spMkLst>
            <pc:docMk/>
            <pc:sldMk cId="334547989" sldId="259"/>
            <ac:spMk id="3" creationId="{287C3D09-640B-2CBC-3FCA-C619055532C7}"/>
          </ac:spMkLst>
        </pc:spChg>
      </pc:sldChg>
      <pc:sldChg chg="modSp mod">
        <pc:chgData name="Sanggit Saaran" userId="9ce57e31786c25a9" providerId="LiveId" clId="{950ADA51-04C6-43E9-9CA7-CA5257350E91}" dt="2023-12-12T18:17:12.981" v="2649" actId="27636"/>
        <pc:sldMkLst>
          <pc:docMk/>
          <pc:sldMk cId="2110409598" sldId="260"/>
        </pc:sldMkLst>
        <pc:spChg chg="mod">
          <ac:chgData name="Sanggit Saaran" userId="9ce57e31786c25a9" providerId="LiveId" clId="{950ADA51-04C6-43E9-9CA7-CA5257350E91}" dt="2023-12-12T18:16:47.453" v="2625" actId="404"/>
          <ac:spMkLst>
            <pc:docMk/>
            <pc:sldMk cId="2110409598" sldId="260"/>
            <ac:spMk id="2" creationId="{F5948D90-A809-7BB4-76D7-8F305E1D5F23}"/>
          </ac:spMkLst>
        </pc:spChg>
        <pc:spChg chg="mod">
          <ac:chgData name="Sanggit Saaran" userId="9ce57e31786c25a9" providerId="LiveId" clId="{950ADA51-04C6-43E9-9CA7-CA5257350E91}" dt="2023-12-12T18:17:12.981" v="2649" actId="27636"/>
          <ac:spMkLst>
            <pc:docMk/>
            <pc:sldMk cId="2110409598" sldId="260"/>
            <ac:spMk id="3" creationId="{F78A8626-2A98-6907-33A6-AD8E70350F19}"/>
          </ac:spMkLst>
        </pc:spChg>
        <pc:spChg chg="mod">
          <ac:chgData name="Sanggit Saaran" userId="9ce57e31786c25a9" providerId="LiveId" clId="{950ADA51-04C6-43E9-9CA7-CA5257350E91}" dt="2023-12-12T18:16:56.983" v="2628" actId="404"/>
          <ac:spMkLst>
            <pc:docMk/>
            <pc:sldMk cId="2110409598" sldId="260"/>
            <ac:spMk id="5" creationId="{AF192BDD-1DF4-89E2-CE4D-E00753153D4F}"/>
          </ac:spMkLst>
        </pc:spChg>
      </pc:sldChg>
      <pc:sldChg chg="modSp mod">
        <pc:chgData name="Sanggit Saaran" userId="9ce57e31786c25a9" providerId="LiveId" clId="{950ADA51-04C6-43E9-9CA7-CA5257350E91}" dt="2023-12-12T18:17:47.634" v="2652" actId="404"/>
        <pc:sldMkLst>
          <pc:docMk/>
          <pc:sldMk cId="1140699013" sldId="261"/>
        </pc:sldMkLst>
        <pc:spChg chg="mod">
          <ac:chgData name="Sanggit Saaran" userId="9ce57e31786c25a9" providerId="LiveId" clId="{950ADA51-04C6-43E9-9CA7-CA5257350E91}" dt="2023-12-12T18:17:47.634" v="2652" actId="404"/>
          <ac:spMkLst>
            <pc:docMk/>
            <pc:sldMk cId="1140699013" sldId="261"/>
            <ac:spMk id="2" creationId="{5B1DC2D4-B688-801E-734A-628204AAEB00}"/>
          </ac:spMkLst>
        </pc:spChg>
      </pc:sldChg>
      <pc:sldChg chg="addSp delSp modSp mod">
        <pc:chgData name="Sanggit Saaran" userId="9ce57e31786c25a9" providerId="LiveId" clId="{950ADA51-04C6-43E9-9CA7-CA5257350E91}" dt="2023-12-12T18:18:20.850" v="2662" actId="404"/>
        <pc:sldMkLst>
          <pc:docMk/>
          <pc:sldMk cId="1005138325" sldId="262"/>
        </pc:sldMkLst>
        <pc:spChg chg="mod">
          <ac:chgData name="Sanggit Saaran" userId="9ce57e31786c25a9" providerId="LiveId" clId="{950ADA51-04C6-43E9-9CA7-CA5257350E91}" dt="2023-12-12T18:18:13.335" v="2660" actId="404"/>
          <ac:spMkLst>
            <pc:docMk/>
            <pc:sldMk cId="1005138325" sldId="262"/>
            <ac:spMk id="2" creationId="{56F4FA43-536E-BB5E-2A4E-19D615CDA5A5}"/>
          </ac:spMkLst>
        </pc:spChg>
        <pc:spChg chg="mod">
          <ac:chgData name="Sanggit Saaran" userId="9ce57e31786c25a9" providerId="LiveId" clId="{950ADA51-04C6-43E9-9CA7-CA5257350E91}" dt="2023-12-12T18:18:20.850" v="2662" actId="404"/>
          <ac:spMkLst>
            <pc:docMk/>
            <pc:sldMk cId="1005138325" sldId="262"/>
            <ac:spMk id="3" creationId="{0DFB2223-DE9F-5266-BD0B-DCD446332413}"/>
          </ac:spMkLst>
        </pc:spChg>
        <pc:picChg chg="add del mod">
          <ac:chgData name="Sanggit Saaran" userId="9ce57e31786c25a9" providerId="LiveId" clId="{950ADA51-04C6-43E9-9CA7-CA5257350E91}" dt="2023-12-12T16:16:43.694" v="2223" actId="478"/>
          <ac:picMkLst>
            <pc:docMk/>
            <pc:sldMk cId="1005138325" sldId="262"/>
            <ac:picMk id="5" creationId="{FECFE8A2-D00C-216E-121E-1537D416F05D}"/>
          </ac:picMkLst>
        </pc:picChg>
        <pc:picChg chg="add mod">
          <ac:chgData name="Sanggit Saaran" userId="9ce57e31786c25a9" providerId="LiveId" clId="{950ADA51-04C6-43E9-9CA7-CA5257350E91}" dt="2023-12-12T16:36:06.005" v="2301" actId="1076"/>
          <ac:picMkLst>
            <pc:docMk/>
            <pc:sldMk cId="1005138325" sldId="262"/>
            <ac:picMk id="7" creationId="{ECD4DD79-9643-7354-632C-182769C564D6}"/>
          </ac:picMkLst>
        </pc:picChg>
        <pc:picChg chg="add mod">
          <ac:chgData name="Sanggit Saaran" userId="9ce57e31786c25a9" providerId="LiveId" clId="{950ADA51-04C6-43E9-9CA7-CA5257350E91}" dt="2023-12-12T16:19:10.062" v="2254" actId="1076"/>
          <ac:picMkLst>
            <pc:docMk/>
            <pc:sldMk cId="1005138325" sldId="262"/>
            <ac:picMk id="9" creationId="{883D0FAA-1D94-F96D-931E-3F70A0E58043}"/>
          </ac:picMkLst>
        </pc:picChg>
        <pc:picChg chg="add mod">
          <ac:chgData name="Sanggit Saaran" userId="9ce57e31786c25a9" providerId="LiveId" clId="{950ADA51-04C6-43E9-9CA7-CA5257350E91}" dt="2023-12-12T16:36:01.525" v="2300" actId="1076"/>
          <ac:picMkLst>
            <pc:docMk/>
            <pc:sldMk cId="1005138325" sldId="262"/>
            <ac:picMk id="11" creationId="{77830F56-562B-AFEF-E442-F29C62AE91B5}"/>
          </ac:picMkLst>
        </pc:picChg>
        <pc:picChg chg="add mod">
          <ac:chgData name="Sanggit Saaran" userId="9ce57e31786c25a9" providerId="LiveId" clId="{950ADA51-04C6-43E9-9CA7-CA5257350E91}" dt="2023-12-12T16:19:03.734" v="2253" actId="1076"/>
          <ac:picMkLst>
            <pc:docMk/>
            <pc:sldMk cId="1005138325" sldId="262"/>
            <ac:picMk id="13" creationId="{7DAFE6B7-4C78-43D5-84AE-581A3A684803}"/>
          </ac:picMkLst>
        </pc:picChg>
        <pc:picChg chg="add mod">
          <ac:chgData name="Sanggit Saaran" userId="9ce57e31786c25a9" providerId="LiveId" clId="{950ADA51-04C6-43E9-9CA7-CA5257350E91}" dt="2023-12-12T16:18:52.489" v="2250" actId="1076"/>
          <ac:picMkLst>
            <pc:docMk/>
            <pc:sldMk cId="1005138325" sldId="262"/>
            <ac:picMk id="15" creationId="{29A4A9D3-3384-8BEB-F8B6-7821D915E031}"/>
          </ac:picMkLst>
        </pc:picChg>
        <pc:picChg chg="add mod">
          <ac:chgData name="Sanggit Saaran" userId="9ce57e31786c25a9" providerId="LiveId" clId="{950ADA51-04C6-43E9-9CA7-CA5257350E91}" dt="2023-12-12T16:17:54.587" v="2236" actId="1076"/>
          <ac:picMkLst>
            <pc:docMk/>
            <pc:sldMk cId="1005138325" sldId="262"/>
            <ac:picMk id="17" creationId="{980C1EF8-B7F8-77C8-4A0F-C75BED610841}"/>
          </ac:picMkLst>
        </pc:picChg>
        <pc:picChg chg="add del mod">
          <ac:chgData name="Sanggit Saaran" userId="9ce57e31786c25a9" providerId="LiveId" clId="{950ADA51-04C6-43E9-9CA7-CA5257350E91}" dt="2023-12-12T16:16:41.033" v="2222" actId="478"/>
          <ac:picMkLst>
            <pc:docMk/>
            <pc:sldMk cId="1005138325" sldId="262"/>
            <ac:picMk id="19" creationId="{6D5A0367-A052-6756-9EE6-66D044D7F9F6}"/>
          </ac:picMkLst>
        </pc:picChg>
        <pc:picChg chg="add del mod">
          <ac:chgData name="Sanggit Saaran" userId="9ce57e31786c25a9" providerId="LiveId" clId="{950ADA51-04C6-43E9-9CA7-CA5257350E91}" dt="2023-12-12T16:34:21.449" v="2296" actId="478"/>
          <ac:picMkLst>
            <pc:docMk/>
            <pc:sldMk cId="1005138325" sldId="262"/>
            <ac:picMk id="1026" creationId="{11B3CCDE-CEED-E1E7-8F46-F1DA6E12E602}"/>
          </ac:picMkLst>
        </pc:picChg>
        <pc:picChg chg="add mod">
          <ac:chgData name="Sanggit Saaran" userId="9ce57e31786c25a9" providerId="LiveId" clId="{950ADA51-04C6-43E9-9CA7-CA5257350E91}" dt="2023-12-12T16:36:11.985" v="2303" actId="1076"/>
          <ac:picMkLst>
            <pc:docMk/>
            <pc:sldMk cId="1005138325" sldId="262"/>
            <ac:picMk id="1028" creationId="{B5A9A85D-23B1-2113-D25B-9CF9C4F71904}"/>
          </ac:picMkLst>
        </pc:picChg>
      </pc:sldChg>
      <pc:sldChg chg="modSp mod">
        <pc:chgData name="Sanggit Saaran" userId="9ce57e31786c25a9" providerId="LiveId" clId="{950ADA51-04C6-43E9-9CA7-CA5257350E91}" dt="2023-12-12T18:18:01.555" v="2657" actId="14100"/>
        <pc:sldMkLst>
          <pc:docMk/>
          <pc:sldMk cId="2947593546" sldId="263"/>
        </pc:sldMkLst>
        <pc:spChg chg="mod">
          <ac:chgData name="Sanggit Saaran" userId="9ce57e31786c25a9" providerId="LiveId" clId="{950ADA51-04C6-43E9-9CA7-CA5257350E91}" dt="2023-12-12T18:18:01.555" v="2657" actId="14100"/>
          <ac:spMkLst>
            <pc:docMk/>
            <pc:sldMk cId="2947593546" sldId="263"/>
            <ac:spMk id="2" creationId="{EA94D2E0-C697-5426-84E8-CC0502934589}"/>
          </ac:spMkLst>
        </pc:spChg>
        <pc:picChg chg="mod">
          <ac:chgData name="Sanggit Saaran" userId="9ce57e31786c25a9" providerId="LiveId" clId="{950ADA51-04C6-43E9-9CA7-CA5257350E91}" dt="2023-12-11T15:21:37.527" v="69" actId="12788"/>
          <ac:picMkLst>
            <pc:docMk/>
            <pc:sldMk cId="2947593546" sldId="263"/>
            <ac:picMk id="4" creationId="{B5D0F463-2BF8-D7C9-8668-F6CECA2F50CC}"/>
          </ac:picMkLst>
        </pc:picChg>
      </pc:sldChg>
      <pc:sldChg chg="addSp modSp mod">
        <pc:chgData name="Sanggit Saaran" userId="9ce57e31786c25a9" providerId="LiveId" clId="{950ADA51-04C6-43E9-9CA7-CA5257350E91}" dt="2023-12-12T18:18:42.302" v="2667" actId="404"/>
        <pc:sldMkLst>
          <pc:docMk/>
          <pc:sldMk cId="1777541784" sldId="264"/>
        </pc:sldMkLst>
        <pc:spChg chg="mod">
          <ac:chgData name="Sanggit Saaran" userId="9ce57e31786c25a9" providerId="LiveId" clId="{950ADA51-04C6-43E9-9CA7-CA5257350E91}" dt="2023-12-12T18:18:37.396" v="2666" actId="404"/>
          <ac:spMkLst>
            <pc:docMk/>
            <pc:sldMk cId="1777541784" sldId="264"/>
            <ac:spMk id="2" creationId="{39DCE61C-41F3-DBD7-4F6B-45CFE12D31E8}"/>
          </ac:spMkLst>
        </pc:spChg>
        <pc:spChg chg="mod">
          <ac:chgData name="Sanggit Saaran" userId="9ce57e31786c25a9" providerId="LiveId" clId="{950ADA51-04C6-43E9-9CA7-CA5257350E91}" dt="2023-12-12T18:18:42.302" v="2667" actId="404"/>
          <ac:spMkLst>
            <pc:docMk/>
            <pc:sldMk cId="1777541784" sldId="264"/>
            <ac:spMk id="3" creationId="{9E1F687C-EBFD-9481-8A2C-34C1AC12627E}"/>
          </ac:spMkLst>
        </pc:spChg>
        <pc:picChg chg="add mod">
          <ac:chgData name="Sanggit Saaran" userId="9ce57e31786c25a9" providerId="LiveId" clId="{950ADA51-04C6-43E9-9CA7-CA5257350E91}" dt="2023-12-12T16:25:50.757" v="2267" actId="1076"/>
          <ac:picMkLst>
            <pc:docMk/>
            <pc:sldMk cId="1777541784" sldId="264"/>
            <ac:picMk id="5" creationId="{05722254-A67B-6E36-55A4-611D11D2F121}"/>
          </ac:picMkLst>
        </pc:picChg>
      </pc:sldChg>
      <pc:sldChg chg="modSp mod">
        <pc:chgData name="Sanggit Saaran" userId="9ce57e31786c25a9" providerId="LiveId" clId="{950ADA51-04C6-43E9-9CA7-CA5257350E91}" dt="2023-12-12T17:28:28.335" v="2442" actId="12"/>
        <pc:sldMkLst>
          <pc:docMk/>
          <pc:sldMk cId="3235510795" sldId="265"/>
        </pc:sldMkLst>
        <pc:spChg chg="mod">
          <ac:chgData name="Sanggit Saaran" userId="9ce57e31786c25a9" providerId="LiveId" clId="{950ADA51-04C6-43E9-9CA7-CA5257350E91}" dt="2023-12-11T17:37:53.539" v="1575" actId="14100"/>
          <ac:spMkLst>
            <pc:docMk/>
            <pc:sldMk cId="3235510795" sldId="265"/>
            <ac:spMk id="2" creationId="{76B1E155-CB9D-76A6-9DAF-C51DD9C21C82}"/>
          </ac:spMkLst>
        </pc:spChg>
        <pc:spChg chg="mod">
          <ac:chgData name="Sanggit Saaran" userId="9ce57e31786c25a9" providerId="LiveId" clId="{950ADA51-04C6-43E9-9CA7-CA5257350E91}" dt="2023-12-12T17:28:28.335" v="2442" actId="12"/>
          <ac:spMkLst>
            <pc:docMk/>
            <pc:sldMk cId="3235510795" sldId="265"/>
            <ac:spMk id="3" creationId="{0394421F-C376-AFF7-35BA-010DA03F1970}"/>
          </ac:spMkLst>
        </pc:spChg>
      </pc:sldChg>
      <pc:sldChg chg="modSp mod">
        <pc:chgData name="Sanggit Saaran" userId="9ce57e31786c25a9" providerId="LiveId" clId="{950ADA51-04C6-43E9-9CA7-CA5257350E91}" dt="2023-12-11T17:37:34.108" v="1574" actId="1076"/>
        <pc:sldMkLst>
          <pc:docMk/>
          <pc:sldMk cId="1161633658" sldId="266"/>
        </pc:sldMkLst>
        <pc:spChg chg="mod">
          <ac:chgData name="Sanggit Saaran" userId="9ce57e31786c25a9" providerId="LiveId" clId="{950ADA51-04C6-43E9-9CA7-CA5257350E91}" dt="2023-12-11T17:37:34.108" v="1574" actId="1076"/>
          <ac:spMkLst>
            <pc:docMk/>
            <pc:sldMk cId="1161633658" sldId="266"/>
            <ac:spMk id="3" creationId="{DC36D4CE-E9AB-678B-DD50-4B3D8747C3A6}"/>
          </ac:spMkLst>
        </pc:spChg>
      </pc:sldChg>
      <pc:sldChg chg="modSp mod">
        <pc:chgData name="Sanggit Saaran" userId="9ce57e31786c25a9" providerId="LiveId" clId="{950ADA51-04C6-43E9-9CA7-CA5257350E91}" dt="2023-12-12T18:18:58.411" v="2671" actId="404"/>
        <pc:sldMkLst>
          <pc:docMk/>
          <pc:sldMk cId="4189274048" sldId="267"/>
        </pc:sldMkLst>
        <pc:spChg chg="mod">
          <ac:chgData name="Sanggit Saaran" userId="9ce57e31786c25a9" providerId="LiveId" clId="{950ADA51-04C6-43E9-9CA7-CA5257350E91}" dt="2023-12-12T18:18:58.411" v="2671" actId="404"/>
          <ac:spMkLst>
            <pc:docMk/>
            <pc:sldMk cId="4189274048" sldId="267"/>
            <ac:spMk id="2" creationId="{08C384A2-B2BB-B48C-C1CF-DDEA74078DBB}"/>
          </ac:spMkLst>
        </pc:spChg>
      </pc:sldChg>
      <pc:sldChg chg="addSp modSp mod">
        <pc:chgData name="Sanggit Saaran" userId="9ce57e31786c25a9" providerId="LiveId" clId="{950ADA51-04C6-43E9-9CA7-CA5257350E91}" dt="2023-12-11T16:01:03.640" v="498" actId="14100"/>
        <pc:sldMkLst>
          <pc:docMk/>
          <pc:sldMk cId="2053956170" sldId="268"/>
        </pc:sldMkLst>
        <pc:spChg chg="mod">
          <ac:chgData name="Sanggit Saaran" userId="9ce57e31786c25a9" providerId="LiveId" clId="{950ADA51-04C6-43E9-9CA7-CA5257350E91}" dt="2023-12-11T16:00:49.892" v="495" actId="404"/>
          <ac:spMkLst>
            <pc:docMk/>
            <pc:sldMk cId="2053956170" sldId="268"/>
            <ac:spMk id="3" creationId="{F51028B1-AE61-6E73-F318-0642EC7D73F9}"/>
          </ac:spMkLst>
        </pc:spChg>
        <pc:spChg chg="add mod">
          <ac:chgData name="Sanggit Saaran" userId="9ce57e31786c25a9" providerId="LiveId" clId="{950ADA51-04C6-43E9-9CA7-CA5257350E91}" dt="2023-12-11T15:55:16.137" v="400" actId="1036"/>
          <ac:spMkLst>
            <pc:docMk/>
            <pc:sldMk cId="2053956170" sldId="268"/>
            <ac:spMk id="4" creationId="{639A2C82-C10A-3DE1-6EA1-817C4FE086E6}"/>
          </ac:spMkLst>
        </pc:spChg>
        <pc:spChg chg="mod">
          <ac:chgData name="Sanggit Saaran" userId="9ce57e31786c25a9" providerId="LiveId" clId="{950ADA51-04C6-43E9-9CA7-CA5257350E91}" dt="2023-12-11T16:00:38.279" v="493" actId="404"/>
          <ac:spMkLst>
            <pc:docMk/>
            <pc:sldMk cId="2053956170" sldId="268"/>
            <ac:spMk id="10" creationId="{CFE07C5A-82EC-E054-F44F-865D30A20AD9}"/>
          </ac:spMkLst>
        </pc:spChg>
        <pc:picChg chg="mod">
          <ac:chgData name="Sanggit Saaran" userId="9ce57e31786c25a9" providerId="LiveId" clId="{950ADA51-04C6-43E9-9CA7-CA5257350E91}" dt="2023-12-11T16:01:03.640" v="498" actId="14100"/>
          <ac:picMkLst>
            <pc:docMk/>
            <pc:sldMk cId="2053956170" sldId="268"/>
            <ac:picMk id="8" creationId="{4A1B2345-2269-5CDC-4138-6A489D149CE1}"/>
          </ac:picMkLst>
        </pc:picChg>
        <pc:picChg chg="mod">
          <ac:chgData name="Sanggit Saaran" userId="9ce57e31786c25a9" providerId="LiveId" clId="{950ADA51-04C6-43E9-9CA7-CA5257350E91}" dt="2023-12-11T16:00:59.689" v="497" actId="14100"/>
          <ac:picMkLst>
            <pc:docMk/>
            <pc:sldMk cId="2053956170" sldId="268"/>
            <ac:picMk id="9" creationId="{AF804887-E4B9-97C5-FE62-65D7611929F8}"/>
          </ac:picMkLst>
        </pc:picChg>
      </pc:sldChg>
      <pc:sldChg chg="modSp mod">
        <pc:chgData name="Sanggit Saaran" userId="9ce57e31786c25a9" providerId="LiveId" clId="{950ADA51-04C6-43E9-9CA7-CA5257350E91}" dt="2023-12-11T15:39:06.269" v="256" actId="12788"/>
        <pc:sldMkLst>
          <pc:docMk/>
          <pc:sldMk cId="2904809470" sldId="269"/>
        </pc:sldMkLst>
        <pc:spChg chg="mod">
          <ac:chgData name="Sanggit Saaran" userId="9ce57e31786c25a9" providerId="LiveId" clId="{950ADA51-04C6-43E9-9CA7-CA5257350E91}" dt="2023-12-11T15:39:06.269" v="256" actId="12788"/>
          <ac:spMkLst>
            <pc:docMk/>
            <pc:sldMk cId="2904809470" sldId="269"/>
            <ac:spMk id="2" creationId="{3AB1C577-D279-0EBD-58DB-09F5B04593C0}"/>
          </ac:spMkLst>
        </pc:spChg>
        <pc:spChg chg="mod">
          <ac:chgData name="Sanggit Saaran" userId="9ce57e31786c25a9" providerId="LiveId" clId="{950ADA51-04C6-43E9-9CA7-CA5257350E91}" dt="2023-12-11T15:39:02.099" v="255" actId="12788"/>
          <ac:spMkLst>
            <pc:docMk/>
            <pc:sldMk cId="2904809470" sldId="269"/>
            <ac:spMk id="3" creationId="{60B89585-20BC-A468-4282-92CD806480B0}"/>
          </ac:spMkLst>
        </pc:spChg>
      </pc:sldChg>
      <pc:sldChg chg="modSp mod">
        <pc:chgData name="Sanggit Saaran" userId="9ce57e31786c25a9" providerId="LiveId" clId="{950ADA51-04C6-43E9-9CA7-CA5257350E91}" dt="2023-12-11T15:40:03.537" v="263" actId="12788"/>
        <pc:sldMkLst>
          <pc:docMk/>
          <pc:sldMk cId="329759511" sldId="270"/>
        </pc:sldMkLst>
        <pc:spChg chg="mod">
          <ac:chgData name="Sanggit Saaran" userId="9ce57e31786c25a9" providerId="LiveId" clId="{950ADA51-04C6-43E9-9CA7-CA5257350E91}" dt="2023-12-11T15:40:03.537" v="263" actId="12788"/>
          <ac:spMkLst>
            <pc:docMk/>
            <pc:sldMk cId="329759511" sldId="270"/>
            <ac:spMk id="3" creationId="{BD0A2645-3FE8-18A2-2CE6-67AD6810D057}"/>
          </ac:spMkLst>
        </pc:spChg>
      </pc:sldChg>
      <pc:sldChg chg="modSp mod">
        <pc:chgData name="Sanggit Saaran" userId="9ce57e31786c25a9" providerId="LiveId" clId="{950ADA51-04C6-43E9-9CA7-CA5257350E91}" dt="2023-12-11T15:35:49.762" v="214" actId="2710"/>
        <pc:sldMkLst>
          <pc:docMk/>
          <pc:sldMk cId="1127340363" sldId="271"/>
        </pc:sldMkLst>
        <pc:spChg chg="mod">
          <ac:chgData name="Sanggit Saaran" userId="9ce57e31786c25a9" providerId="LiveId" clId="{950ADA51-04C6-43E9-9CA7-CA5257350E91}" dt="2023-12-11T15:31:35.129" v="185" actId="122"/>
          <ac:spMkLst>
            <pc:docMk/>
            <pc:sldMk cId="1127340363" sldId="271"/>
            <ac:spMk id="2" creationId="{F391A94D-0CCF-BE56-6C14-10A979C024F9}"/>
          </ac:spMkLst>
        </pc:spChg>
        <pc:spChg chg="mod">
          <ac:chgData name="Sanggit Saaran" userId="9ce57e31786c25a9" providerId="LiveId" clId="{950ADA51-04C6-43E9-9CA7-CA5257350E91}" dt="2023-12-11T15:35:49.762" v="214" actId="2710"/>
          <ac:spMkLst>
            <pc:docMk/>
            <pc:sldMk cId="1127340363" sldId="271"/>
            <ac:spMk id="3" creationId="{46E9E0B0-CA81-F951-B68F-13EAE2D8D4BF}"/>
          </ac:spMkLst>
        </pc:spChg>
      </pc:sldChg>
      <pc:sldChg chg="modSp mod">
        <pc:chgData name="Sanggit Saaran" userId="9ce57e31786c25a9" providerId="LiveId" clId="{950ADA51-04C6-43E9-9CA7-CA5257350E91}" dt="2023-12-11T15:35:41.069" v="213" actId="20577"/>
        <pc:sldMkLst>
          <pc:docMk/>
          <pc:sldMk cId="754110857" sldId="272"/>
        </pc:sldMkLst>
        <pc:spChg chg="mod">
          <ac:chgData name="Sanggit Saaran" userId="9ce57e31786c25a9" providerId="LiveId" clId="{950ADA51-04C6-43E9-9CA7-CA5257350E91}" dt="2023-12-11T15:35:41.069" v="213" actId="20577"/>
          <ac:spMkLst>
            <pc:docMk/>
            <pc:sldMk cId="754110857" sldId="272"/>
            <ac:spMk id="3" creationId="{142A0675-0C63-EBEA-7F21-4135A2C6613F}"/>
          </ac:spMkLst>
        </pc:spChg>
        <pc:picChg chg="mod">
          <ac:chgData name="Sanggit Saaran" userId="9ce57e31786c25a9" providerId="LiveId" clId="{950ADA51-04C6-43E9-9CA7-CA5257350E91}" dt="2023-12-11T15:32:29.975" v="193" actId="1076"/>
          <ac:picMkLst>
            <pc:docMk/>
            <pc:sldMk cId="754110857" sldId="272"/>
            <ac:picMk id="6" creationId="{83941B4E-6B72-6E32-6021-CF081180E9B1}"/>
          </ac:picMkLst>
        </pc:picChg>
        <pc:picChg chg="mod">
          <ac:chgData name="Sanggit Saaran" userId="9ce57e31786c25a9" providerId="LiveId" clId="{950ADA51-04C6-43E9-9CA7-CA5257350E91}" dt="2023-12-11T15:32:22.640" v="192" actId="1076"/>
          <ac:picMkLst>
            <pc:docMk/>
            <pc:sldMk cId="754110857" sldId="272"/>
            <ac:picMk id="8" creationId="{59CAE819-1C8A-9C88-D2A0-623F66025CEE}"/>
          </ac:picMkLst>
        </pc:picChg>
      </pc:sldChg>
      <pc:sldChg chg="modSp mod">
        <pc:chgData name="Sanggit Saaran" userId="9ce57e31786c25a9" providerId="LiveId" clId="{950ADA51-04C6-43E9-9CA7-CA5257350E91}" dt="2023-12-11T15:40:25.691" v="265" actId="123"/>
        <pc:sldMkLst>
          <pc:docMk/>
          <pc:sldMk cId="4136073430" sldId="273"/>
        </pc:sldMkLst>
        <pc:spChg chg="mod">
          <ac:chgData name="Sanggit Saaran" userId="9ce57e31786c25a9" providerId="LiveId" clId="{950ADA51-04C6-43E9-9CA7-CA5257350E91}" dt="2023-12-11T15:40:25.691" v="265" actId="123"/>
          <ac:spMkLst>
            <pc:docMk/>
            <pc:sldMk cId="4136073430" sldId="273"/>
            <ac:spMk id="3" creationId="{9AC49817-EBFA-A17D-02C8-D65DD6A891E9}"/>
          </ac:spMkLst>
        </pc:spChg>
      </pc:sldChg>
      <pc:sldChg chg="modSp mod">
        <pc:chgData name="Sanggit Saaran" userId="9ce57e31786c25a9" providerId="LiveId" clId="{950ADA51-04C6-43E9-9CA7-CA5257350E91}" dt="2023-12-11T15:42:07.882" v="285" actId="12788"/>
        <pc:sldMkLst>
          <pc:docMk/>
          <pc:sldMk cId="2757474946" sldId="274"/>
        </pc:sldMkLst>
        <pc:spChg chg="mod">
          <ac:chgData name="Sanggit Saaran" userId="9ce57e31786c25a9" providerId="LiveId" clId="{950ADA51-04C6-43E9-9CA7-CA5257350E91}" dt="2023-12-11T15:42:07.882" v="285" actId="12788"/>
          <ac:spMkLst>
            <pc:docMk/>
            <pc:sldMk cId="2757474946" sldId="274"/>
            <ac:spMk id="10" creationId="{88A2C89F-6822-BB8E-7C1A-4F8189EC045C}"/>
          </ac:spMkLst>
        </pc:spChg>
        <pc:picChg chg="mod">
          <ac:chgData name="Sanggit Saaran" userId="9ce57e31786c25a9" providerId="LiveId" clId="{950ADA51-04C6-43E9-9CA7-CA5257350E91}" dt="2023-12-11T15:41:01.599" v="269" actId="1076"/>
          <ac:picMkLst>
            <pc:docMk/>
            <pc:sldMk cId="2757474946" sldId="274"/>
            <ac:picMk id="5" creationId="{90BD9861-C6BE-978C-0CFF-A0665B240669}"/>
          </ac:picMkLst>
        </pc:picChg>
        <pc:picChg chg="mod">
          <ac:chgData name="Sanggit Saaran" userId="9ce57e31786c25a9" providerId="LiveId" clId="{950ADA51-04C6-43E9-9CA7-CA5257350E91}" dt="2023-12-11T15:41:15.024" v="271" actId="1076"/>
          <ac:picMkLst>
            <pc:docMk/>
            <pc:sldMk cId="2757474946" sldId="274"/>
            <ac:picMk id="9" creationId="{DDDE324D-6675-3EB6-C19C-ECA260CFB266}"/>
          </ac:picMkLst>
        </pc:picChg>
      </pc:sldChg>
      <pc:sldChg chg="modSp mod">
        <pc:chgData name="Sanggit Saaran" userId="9ce57e31786c25a9" providerId="LiveId" clId="{950ADA51-04C6-43E9-9CA7-CA5257350E91}" dt="2023-12-11T15:42:22.830" v="287" actId="122"/>
        <pc:sldMkLst>
          <pc:docMk/>
          <pc:sldMk cId="490147362" sldId="275"/>
        </pc:sldMkLst>
        <pc:spChg chg="mod">
          <ac:chgData name="Sanggit Saaran" userId="9ce57e31786c25a9" providerId="LiveId" clId="{950ADA51-04C6-43E9-9CA7-CA5257350E91}" dt="2023-12-11T15:42:22.830" v="287" actId="122"/>
          <ac:spMkLst>
            <pc:docMk/>
            <pc:sldMk cId="490147362" sldId="275"/>
            <ac:spMk id="2" creationId="{CB42BCCB-6BDB-1180-37F5-7B0ACD4999CF}"/>
          </ac:spMkLst>
        </pc:spChg>
      </pc:sldChg>
      <pc:sldChg chg="del">
        <pc:chgData name="Sanggit Saaran" userId="9ce57e31786c25a9" providerId="LiveId" clId="{950ADA51-04C6-43E9-9CA7-CA5257350E91}" dt="2023-12-11T15:51:57.711" v="314" actId="47"/>
        <pc:sldMkLst>
          <pc:docMk/>
          <pc:sldMk cId="3495099608" sldId="276"/>
        </pc:sldMkLst>
      </pc:sldChg>
      <pc:sldChg chg="modSp mod">
        <pc:chgData name="Sanggit Saaran" userId="9ce57e31786c25a9" providerId="LiveId" clId="{950ADA51-04C6-43E9-9CA7-CA5257350E91}" dt="2023-12-12T18:13:51.547" v="2587" actId="404"/>
        <pc:sldMkLst>
          <pc:docMk/>
          <pc:sldMk cId="316917828" sldId="277"/>
        </pc:sldMkLst>
        <pc:spChg chg="mod">
          <ac:chgData name="Sanggit Saaran" userId="9ce57e31786c25a9" providerId="LiveId" clId="{950ADA51-04C6-43E9-9CA7-CA5257350E91}" dt="2023-12-11T15:23:56.056" v="90" actId="122"/>
          <ac:spMkLst>
            <pc:docMk/>
            <pc:sldMk cId="316917828" sldId="277"/>
            <ac:spMk id="2" creationId="{91D160F8-9D8F-F3A0-2D45-C42A10C8B860}"/>
          </ac:spMkLst>
        </pc:spChg>
        <pc:spChg chg="mod">
          <ac:chgData name="Sanggit Saaran" userId="9ce57e31786c25a9" providerId="LiveId" clId="{950ADA51-04C6-43E9-9CA7-CA5257350E91}" dt="2023-12-12T18:13:51.547" v="2587" actId="404"/>
          <ac:spMkLst>
            <pc:docMk/>
            <pc:sldMk cId="316917828" sldId="277"/>
            <ac:spMk id="3" creationId="{803C706D-B225-0682-9217-AE2B1C73B538}"/>
          </ac:spMkLst>
        </pc:spChg>
      </pc:sldChg>
      <pc:sldChg chg="modSp del mod">
        <pc:chgData name="Sanggit Saaran" userId="9ce57e31786c25a9" providerId="LiveId" clId="{950ADA51-04C6-43E9-9CA7-CA5257350E91}" dt="2023-12-12T03:33:30.155" v="2142" actId="47"/>
        <pc:sldMkLst>
          <pc:docMk/>
          <pc:sldMk cId="644724154" sldId="278"/>
        </pc:sldMkLst>
        <pc:spChg chg="mod">
          <ac:chgData name="Sanggit Saaran" userId="9ce57e31786c25a9" providerId="LiveId" clId="{950ADA51-04C6-43E9-9CA7-CA5257350E91}" dt="2023-12-12T03:32:57.670" v="2131" actId="21"/>
          <ac:spMkLst>
            <pc:docMk/>
            <pc:sldMk cId="644724154" sldId="278"/>
            <ac:spMk id="3" creationId="{0878123A-8CAB-FF62-5A71-238513445163}"/>
          </ac:spMkLst>
        </pc:spChg>
      </pc:sldChg>
      <pc:sldChg chg="addSp delSp modSp new mod">
        <pc:chgData name="Sanggit Saaran" userId="9ce57e31786c25a9" providerId="LiveId" clId="{950ADA51-04C6-43E9-9CA7-CA5257350E91}" dt="2023-12-11T16:25:14.828" v="762" actId="14100"/>
        <pc:sldMkLst>
          <pc:docMk/>
          <pc:sldMk cId="414840487" sldId="279"/>
        </pc:sldMkLst>
        <pc:spChg chg="del">
          <ac:chgData name="Sanggit Saaran" userId="9ce57e31786c25a9" providerId="LiveId" clId="{950ADA51-04C6-43E9-9CA7-CA5257350E91}" dt="2023-12-11T15:56:32.976" v="427" actId="478"/>
          <ac:spMkLst>
            <pc:docMk/>
            <pc:sldMk cId="414840487" sldId="279"/>
            <ac:spMk id="2" creationId="{7074B9F0-90F3-13A4-2645-3DF309A85FE8}"/>
          </ac:spMkLst>
        </pc:spChg>
        <pc:spChg chg="mod">
          <ac:chgData name="Sanggit Saaran" userId="9ce57e31786c25a9" providerId="LiveId" clId="{950ADA51-04C6-43E9-9CA7-CA5257350E91}" dt="2023-12-11T16:25:05.798" v="761" actId="20577"/>
          <ac:spMkLst>
            <pc:docMk/>
            <pc:sldMk cId="414840487" sldId="279"/>
            <ac:spMk id="3" creationId="{BC3F32FD-70C8-20F8-C267-6639FB0F4DA6}"/>
          </ac:spMkLst>
        </pc:spChg>
        <pc:spChg chg="mod">
          <ac:chgData name="Sanggit Saaran" userId="9ce57e31786c25a9" providerId="LiveId" clId="{950ADA51-04C6-43E9-9CA7-CA5257350E91}" dt="2023-12-11T16:24:56.450" v="756" actId="20577"/>
          <ac:spMkLst>
            <pc:docMk/>
            <pc:sldMk cId="414840487" sldId="279"/>
            <ac:spMk id="4" creationId="{04368D5D-85CD-830D-5424-712D8F0F198C}"/>
          </ac:spMkLst>
        </pc:spChg>
        <pc:picChg chg="add mod">
          <ac:chgData name="Sanggit Saaran" userId="9ce57e31786c25a9" providerId="LiveId" clId="{950ADA51-04C6-43E9-9CA7-CA5257350E91}" dt="2023-12-11T16:25:14.828" v="762" actId="14100"/>
          <ac:picMkLst>
            <pc:docMk/>
            <pc:sldMk cId="414840487" sldId="279"/>
            <ac:picMk id="5" creationId="{79B7A07B-4269-E838-7402-AB6018FEE4D3}"/>
          </ac:picMkLst>
        </pc:picChg>
        <pc:picChg chg="add del mod">
          <ac:chgData name="Sanggit Saaran" userId="9ce57e31786c25a9" providerId="LiveId" clId="{950ADA51-04C6-43E9-9CA7-CA5257350E91}" dt="2023-12-11T16:20:06.980" v="533" actId="21"/>
          <ac:picMkLst>
            <pc:docMk/>
            <pc:sldMk cId="414840487" sldId="279"/>
            <ac:picMk id="7" creationId="{65AAB382-9046-275E-C23E-05164FABA96C}"/>
          </ac:picMkLst>
        </pc:picChg>
        <pc:picChg chg="add mod">
          <ac:chgData name="Sanggit Saaran" userId="9ce57e31786c25a9" providerId="LiveId" clId="{950ADA51-04C6-43E9-9CA7-CA5257350E91}" dt="2023-12-11T16:21:11.657" v="537" actId="1076"/>
          <ac:picMkLst>
            <pc:docMk/>
            <pc:sldMk cId="414840487" sldId="279"/>
            <ac:picMk id="9" creationId="{840A7674-9A32-D73A-C7EE-CC173E6FCA5F}"/>
          </ac:picMkLst>
        </pc:picChg>
      </pc:sldChg>
      <pc:sldChg chg="modSp new mod">
        <pc:chgData name="Sanggit Saaran" userId="9ce57e31786c25a9" providerId="LiveId" clId="{950ADA51-04C6-43E9-9CA7-CA5257350E91}" dt="2023-12-11T16:43:45.755" v="949" actId="2710"/>
        <pc:sldMkLst>
          <pc:docMk/>
          <pc:sldMk cId="1044658543" sldId="280"/>
        </pc:sldMkLst>
        <pc:spChg chg="mod">
          <ac:chgData name="Sanggit Saaran" userId="9ce57e31786c25a9" providerId="LiveId" clId="{950ADA51-04C6-43E9-9CA7-CA5257350E91}" dt="2023-12-11T16:33:20.591" v="856" actId="1076"/>
          <ac:spMkLst>
            <pc:docMk/>
            <pc:sldMk cId="1044658543" sldId="280"/>
            <ac:spMk id="2" creationId="{406D9544-82DF-4D58-83E2-93E91677D780}"/>
          </ac:spMkLst>
        </pc:spChg>
        <pc:spChg chg="mod">
          <ac:chgData name="Sanggit Saaran" userId="9ce57e31786c25a9" providerId="LiveId" clId="{950ADA51-04C6-43E9-9CA7-CA5257350E91}" dt="2023-12-11T16:43:45.755" v="949" actId="2710"/>
          <ac:spMkLst>
            <pc:docMk/>
            <pc:sldMk cId="1044658543" sldId="280"/>
            <ac:spMk id="3" creationId="{E934CCC6-DB0A-9E22-9507-70EC2491BE57}"/>
          </ac:spMkLst>
        </pc:spChg>
      </pc:sldChg>
      <pc:sldChg chg="delSp modSp new mod">
        <pc:chgData name="Sanggit Saaran" userId="9ce57e31786c25a9" providerId="LiveId" clId="{950ADA51-04C6-43E9-9CA7-CA5257350E91}" dt="2023-12-11T16:46:35.085" v="965" actId="403"/>
        <pc:sldMkLst>
          <pc:docMk/>
          <pc:sldMk cId="1691999498" sldId="281"/>
        </pc:sldMkLst>
        <pc:spChg chg="del">
          <ac:chgData name="Sanggit Saaran" userId="9ce57e31786c25a9" providerId="LiveId" clId="{950ADA51-04C6-43E9-9CA7-CA5257350E91}" dt="2023-12-11T16:29:28.719" v="800" actId="478"/>
          <ac:spMkLst>
            <pc:docMk/>
            <pc:sldMk cId="1691999498" sldId="281"/>
            <ac:spMk id="2" creationId="{35C8F066-F441-9338-FA54-989581202516}"/>
          </ac:spMkLst>
        </pc:spChg>
        <pc:spChg chg="mod">
          <ac:chgData name="Sanggit Saaran" userId="9ce57e31786c25a9" providerId="LiveId" clId="{950ADA51-04C6-43E9-9CA7-CA5257350E91}" dt="2023-12-11T16:46:35.085" v="965" actId="403"/>
          <ac:spMkLst>
            <pc:docMk/>
            <pc:sldMk cId="1691999498" sldId="281"/>
            <ac:spMk id="3" creationId="{B8AFE8CE-ACAB-8242-0AE7-D4603EF441AE}"/>
          </ac:spMkLst>
        </pc:spChg>
      </pc:sldChg>
      <pc:sldChg chg="new del">
        <pc:chgData name="Sanggit Saaran" userId="9ce57e31786c25a9" providerId="LiveId" clId="{950ADA51-04C6-43E9-9CA7-CA5257350E91}" dt="2023-12-11T16:28:31.225" v="786" actId="47"/>
        <pc:sldMkLst>
          <pc:docMk/>
          <pc:sldMk cId="3847547456" sldId="281"/>
        </pc:sldMkLst>
      </pc:sldChg>
      <pc:sldChg chg="modSp new del mod">
        <pc:chgData name="Sanggit Saaran" userId="9ce57e31786c25a9" providerId="LiveId" clId="{950ADA51-04C6-43E9-9CA7-CA5257350E91}" dt="2023-12-11T16:29:14.214" v="798" actId="47"/>
        <pc:sldMkLst>
          <pc:docMk/>
          <pc:sldMk cId="4096736393" sldId="281"/>
        </pc:sldMkLst>
        <pc:spChg chg="mod">
          <ac:chgData name="Sanggit Saaran" userId="9ce57e31786c25a9" providerId="LiveId" clId="{950ADA51-04C6-43E9-9CA7-CA5257350E91}" dt="2023-12-11T16:29:04.768" v="797"/>
          <ac:spMkLst>
            <pc:docMk/>
            <pc:sldMk cId="4096736393" sldId="281"/>
            <ac:spMk id="2" creationId="{1EDB14DD-114F-9BCF-A7B7-73F1A2B16B7B}"/>
          </ac:spMkLst>
        </pc:spChg>
      </pc:sldChg>
      <pc:sldChg chg="delSp modSp new del mod">
        <pc:chgData name="Sanggit Saaran" userId="9ce57e31786c25a9" providerId="LiveId" clId="{950ADA51-04C6-43E9-9CA7-CA5257350E91}" dt="2023-12-11T16:47:22.854" v="967" actId="47"/>
        <pc:sldMkLst>
          <pc:docMk/>
          <pc:sldMk cId="57494115" sldId="282"/>
        </pc:sldMkLst>
        <pc:spChg chg="del">
          <ac:chgData name="Sanggit Saaran" userId="9ce57e31786c25a9" providerId="LiveId" clId="{950ADA51-04C6-43E9-9CA7-CA5257350E91}" dt="2023-12-11T16:36:07.436" v="869" actId="478"/>
          <ac:spMkLst>
            <pc:docMk/>
            <pc:sldMk cId="57494115" sldId="282"/>
            <ac:spMk id="2" creationId="{A415903D-8850-4C9D-1C98-F37738FF8906}"/>
          </ac:spMkLst>
        </pc:spChg>
        <pc:spChg chg="mod">
          <ac:chgData name="Sanggit Saaran" userId="9ce57e31786c25a9" providerId="LiveId" clId="{950ADA51-04C6-43E9-9CA7-CA5257350E91}" dt="2023-12-11T16:46:53.656" v="966" actId="6549"/>
          <ac:spMkLst>
            <pc:docMk/>
            <pc:sldMk cId="57494115" sldId="282"/>
            <ac:spMk id="3" creationId="{25E0A394-76B0-CD04-AC2C-D44EE89384C1}"/>
          </ac:spMkLst>
        </pc:spChg>
      </pc:sldChg>
      <pc:sldChg chg="modSp new mod">
        <pc:chgData name="Sanggit Saaran" userId="9ce57e31786c25a9" providerId="LiveId" clId="{950ADA51-04C6-43E9-9CA7-CA5257350E91}" dt="2023-12-11T16:56:19.269" v="1116" actId="14100"/>
        <pc:sldMkLst>
          <pc:docMk/>
          <pc:sldMk cId="3323551675" sldId="282"/>
        </pc:sldMkLst>
        <pc:spChg chg="mod">
          <ac:chgData name="Sanggit Saaran" userId="9ce57e31786c25a9" providerId="LiveId" clId="{950ADA51-04C6-43E9-9CA7-CA5257350E91}" dt="2023-12-11T16:48:10.492" v="978" actId="1076"/>
          <ac:spMkLst>
            <pc:docMk/>
            <pc:sldMk cId="3323551675" sldId="282"/>
            <ac:spMk id="2" creationId="{55C0B1D3-2D7C-3BDA-35ED-B1FD4228E55D}"/>
          </ac:spMkLst>
        </pc:spChg>
        <pc:spChg chg="mod">
          <ac:chgData name="Sanggit Saaran" userId="9ce57e31786c25a9" providerId="LiveId" clId="{950ADA51-04C6-43E9-9CA7-CA5257350E91}" dt="2023-12-11T16:56:19.269" v="1116" actId="14100"/>
          <ac:spMkLst>
            <pc:docMk/>
            <pc:sldMk cId="3323551675" sldId="282"/>
            <ac:spMk id="3" creationId="{9CF5700F-1547-41B2-AEA3-64CD790C7EDE}"/>
          </ac:spMkLst>
        </pc:spChg>
      </pc:sldChg>
      <pc:sldChg chg="delSp modSp new mod">
        <pc:chgData name="Sanggit Saaran" userId="9ce57e31786c25a9" providerId="LiveId" clId="{950ADA51-04C6-43E9-9CA7-CA5257350E91}" dt="2023-12-11T17:03:26.605" v="1215" actId="2710"/>
        <pc:sldMkLst>
          <pc:docMk/>
          <pc:sldMk cId="2407665132" sldId="283"/>
        </pc:sldMkLst>
        <pc:spChg chg="del">
          <ac:chgData name="Sanggit Saaran" userId="9ce57e31786c25a9" providerId="LiveId" clId="{950ADA51-04C6-43E9-9CA7-CA5257350E91}" dt="2023-12-11T16:50:18.832" v="1045" actId="478"/>
          <ac:spMkLst>
            <pc:docMk/>
            <pc:sldMk cId="2407665132" sldId="283"/>
            <ac:spMk id="2" creationId="{1BC32682-5922-F107-D462-55BAB176B947}"/>
          </ac:spMkLst>
        </pc:spChg>
        <pc:spChg chg="mod">
          <ac:chgData name="Sanggit Saaran" userId="9ce57e31786c25a9" providerId="LiveId" clId="{950ADA51-04C6-43E9-9CA7-CA5257350E91}" dt="2023-12-11T17:03:26.605" v="1215" actId="2710"/>
          <ac:spMkLst>
            <pc:docMk/>
            <pc:sldMk cId="2407665132" sldId="283"/>
            <ac:spMk id="3" creationId="{947CC44C-B5D8-4595-EADC-A0910E90BFFD}"/>
          </ac:spMkLst>
        </pc:spChg>
      </pc:sldChg>
      <pc:sldChg chg="modSp new mod">
        <pc:chgData name="Sanggit Saaran" userId="9ce57e31786c25a9" providerId="LiveId" clId="{950ADA51-04C6-43E9-9CA7-CA5257350E91}" dt="2023-12-12T03:34:38.846" v="2174" actId="20577"/>
        <pc:sldMkLst>
          <pc:docMk/>
          <pc:sldMk cId="4076565537" sldId="284"/>
        </pc:sldMkLst>
        <pc:spChg chg="mod">
          <ac:chgData name="Sanggit Saaran" userId="9ce57e31786c25a9" providerId="LiveId" clId="{950ADA51-04C6-43E9-9CA7-CA5257350E91}" dt="2023-12-11T17:05:25.073" v="1233" actId="14100"/>
          <ac:spMkLst>
            <pc:docMk/>
            <pc:sldMk cId="4076565537" sldId="284"/>
            <ac:spMk id="2" creationId="{5174A7B8-689C-FD78-3726-44771561D8BA}"/>
          </ac:spMkLst>
        </pc:spChg>
        <pc:spChg chg="mod">
          <ac:chgData name="Sanggit Saaran" userId="9ce57e31786c25a9" providerId="LiveId" clId="{950ADA51-04C6-43E9-9CA7-CA5257350E91}" dt="2023-12-12T03:34:38.846" v="2174" actId="20577"/>
          <ac:spMkLst>
            <pc:docMk/>
            <pc:sldMk cId="4076565537" sldId="284"/>
            <ac:spMk id="3" creationId="{89CF4643-30FB-208C-7634-E4D88390F936}"/>
          </ac:spMkLst>
        </pc:spChg>
      </pc:sldChg>
      <pc:sldChg chg="delSp modSp new del mod">
        <pc:chgData name="Sanggit Saaran" userId="9ce57e31786c25a9" providerId="LiveId" clId="{950ADA51-04C6-43E9-9CA7-CA5257350E91}" dt="2023-12-11T17:04:09.784" v="1216" actId="47"/>
        <pc:sldMkLst>
          <pc:docMk/>
          <pc:sldMk cId="4256302098" sldId="284"/>
        </pc:sldMkLst>
        <pc:spChg chg="del">
          <ac:chgData name="Sanggit Saaran" userId="9ce57e31786c25a9" providerId="LiveId" clId="{950ADA51-04C6-43E9-9CA7-CA5257350E91}" dt="2023-12-11T16:57:00.510" v="1122" actId="478"/>
          <ac:spMkLst>
            <pc:docMk/>
            <pc:sldMk cId="4256302098" sldId="284"/>
            <ac:spMk id="2" creationId="{CA823145-05E3-8122-BD59-E4915B7E0B4D}"/>
          </ac:spMkLst>
        </pc:spChg>
        <pc:spChg chg="mod">
          <ac:chgData name="Sanggit Saaran" userId="9ce57e31786c25a9" providerId="LiveId" clId="{950ADA51-04C6-43E9-9CA7-CA5257350E91}" dt="2023-12-11T17:01:56.389" v="1198" actId="21"/>
          <ac:spMkLst>
            <pc:docMk/>
            <pc:sldMk cId="4256302098" sldId="284"/>
            <ac:spMk id="3" creationId="{B82A0332-E58C-4597-2BD8-9EE26286C74F}"/>
          </ac:spMkLst>
        </pc:spChg>
      </pc:sldChg>
      <pc:sldChg chg="addSp delSp modSp new mod">
        <pc:chgData name="Sanggit Saaran" userId="9ce57e31786c25a9" providerId="LiveId" clId="{950ADA51-04C6-43E9-9CA7-CA5257350E91}" dt="2023-12-12T03:34:27.576" v="2156" actId="20577"/>
        <pc:sldMkLst>
          <pc:docMk/>
          <pc:sldMk cId="4089621404" sldId="285"/>
        </pc:sldMkLst>
        <pc:spChg chg="add del mod">
          <ac:chgData name="Sanggit Saaran" userId="9ce57e31786c25a9" providerId="LiveId" clId="{950ADA51-04C6-43E9-9CA7-CA5257350E91}" dt="2023-12-11T17:14:47.964" v="1358" actId="14100"/>
          <ac:spMkLst>
            <pc:docMk/>
            <pc:sldMk cId="4089621404" sldId="285"/>
            <ac:spMk id="3" creationId="{0E844D3A-928B-4485-EBD0-3C3B13115464}"/>
          </ac:spMkLst>
        </pc:spChg>
        <pc:spChg chg="add del mod">
          <ac:chgData name="Sanggit Saaran" userId="9ce57e31786c25a9" providerId="LiveId" clId="{950ADA51-04C6-43E9-9CA7-CA5257350E91}" dt="2023-12-12T03:34:27.576" v="2156" actId="20577"/>
          <ac:spMkLst>
            <pc:docMk/>
            <pc:sldMk cId="4089621404" sldId="285"/>
            <ac:spMk id="4" creationId="{59DB8150-667B-554F-DDC0-A263C8B867F1}"/>
          </ac:spMkLst>
        </pc:spChg>
        <pc:picChg chg="add del mod">
          <ac:chgData name="Sanggit Saaran" userId="9ce57e31786c25a9" providerId="LiveId" clId="{950ADA51-04C6-43E9-9CA7-CA5257350E91}" dt="2023-12-11T17:14:47.964" v="1358" actId="14100"/>
          <ac:picMkLst>
            <pc:docMk/>
            <pc:sldMk cId="4089621404" sldId="285"/>
            <ac:picMk id="2" creationId="{5680E0F3-E626-DDA1-89B5-6FD2961DBDB1}"/>
          </ac:picMkLst>
        </pc:picChg>
      </pc:sldChg>
      <pc:sldChg chg="modSp new mod">
        <pc:chgData name="Sanggit Saaran" userId="9ce57e31786c25a9" providerId="LiveId" clId="{950ADA51-04C6-43E9-9CA7-CA5257350E91}" dt="2023-12-11T17:24:26.924" v="1439" actId="123"/>
        <pc:sldMkLst>
          <pc:docMk/>
          <pc:sldMk cId="3392950497" sldId="286"/>
        </pc:sldMkLst>
        <pc:spChg chg="mod">
          <ac:chgData name="Sanggit Saaran" userId="9ce57e31786c25a9" providerId="LiveId" clId="{950ADA51-04C6-43E9-9CA7-CA5257350E91}" dt="2023-12-11T17:17:49.918" v="1381" actId="1076"/>
          <ac:spMkLst>
            <pc:docMk/>
            <pc:sldMk cId="3392950497" sldId="286"/>
            <ac:spMk id="2" creationId="{788A481E-148A-E065-11A5-26A0D3A677C7}"/>
          </ac:spMkLst>
        </pc:spChg>
        <pc:spChg chg="mod">
          <ac:chgData name="Sanggit Saaran" userId="9ce57e31786c25a9" providerId="LiveId" clId="{950ADA51-04C6-43E9-9CA7-CA5257350E91}" dt="2023-12-11T17:24:26.924" v="1439" actId="123"/>
          <ac:spMkLst>
            <pc:docMk/>
            <pc:sldMk cId="3392950497" sldId="286"/>
            <ac:spMk id="3" creationId="{92A58A02-B44D-9B2B-7FBE-E5E8289015B5}"/>
          </ac:spMkLst>
        </pc:spChg>
      </pc:sldChg>
      <pc:sldChg chg="addSp delSp modSp new del mod">
        <pc:chgData name="Sanggit Saaran" userId="9ce57e31786c25a9" providerId="LiveId" clId="{950ADA51-04C6-43E9-9CA7-CA5257350E91}" dt="2023-12-11T17:29:08.095" v="1523" actId="47"/>
        <pc:sldMkLst>
          <pc:docMk/>
          <pc:sldMk cId="2513106244" sldId="287"/>
        </pc:sldMkLst>
        <pc:spChg chg="mod">
          <ac:chgData name="Sanggit Saaran" userId="9ce57e31786c25a9" providerId="LiveId" clId="{950ADA51-04C6-43E9-9CA7-CA5257350E91}" dt="2023-12-11T17:26:45.602" v="1472" actId="1076"/>
          <ac:spMkLst>
            <pc:docMk/>
            <pc:sldMk cId="2513106244" sldId="287"/>
            <ac:spMk id="2" creationId="{109F7EB5-B80E-1429-86FC-0B6893E79CC5}"/>
          </ac:spMkLst>
        </pc:spChg>
        <pc:spChg chg="mod">
          <ac:chgData name="Sanggit Saaran" userId="9ce57e31786c25a9" providerId="LiveId" clId="{950ADA51-04C6-43E9-9CA7-CA5257350E91}" dt="2023-12-11T17:26:46.357" v="1474" actId="12788"/>
          <ac:spMkLst>
            <pc:docMk/>
            <pc:sldMk cId="2513106244" sldId="287"/>
            <ac:spMk id="3" creationId="{DC391445-4CE3-375F-EB41-3711151544DE}"/>
          </ac:spMkLst>
        </pc:spChg>
        <pc:spChg chg="add del mod">
          <ac:chgData name="Sanggit Saaran" userId="9ce57e31786c25a9" providerId="LiveId" clId="{950ADA51-04C6-43E9-9CA7-CA5257350E91}" dt="2023-12-11T17:26:37.748" v="1469" actId="767"/>
          <ac:spMkLst>
            <pc:docMk/>
            <pc:sldMk cId="2513106244" sldId="287"/>
            <ac:spMk id="4" creationId="{466DB3A4-7EBC-EF30-7171-5C79B397B5C4}"/>
          </ac:spMkLst>
        </pc:spChg>
        <pc:spChg chg="add del mod">
          <ac:chgData name="Sanggit Saaran" userId="9ce57e31786c25a9" providerId="LiveId" clId="{950ADA51-04C6-43E9-9CA7-CA5257350E91}" dt="2023-12-11T17:26:37.404" v="1468" actId="767"/>
          <ac:spMkLst>
            <pc:docMk/>
            <pc:sldMk cId="2513106244" sldId="287"/>
            <ac:spMk id="5" creationId="{364986F1-CE8E-BF9F-FB80-A7E2824291A4}"/>
          </ac:spMkLst>
        </pc:spChg>
      </pc:sldChg>
      <pc:sldChg chg="modSp new add del mod">
        <pc:chgData name="Sanggit Saaran" userId="9ce57e31786c25a9" providerId="LiveId" clId="{950ADA51-04C6-43E9-9CA7-CA5257350E91}" dt="2023-12-11T17:28:59.609" v="1522" actId="20577"/>
        <pc:sldMkLst>
          <pc:docMk/>
          <pc:sldMk cId="3815043144" sldId="288"/>
        </pc:sldMkLst>
        <pc:spChg chg="mod">
          <ac:chgData name="Sanggit Saaran" userId="9ce57e31786c25a9" providerId="LiveId" clId="{950ADA51-04C6-43E9-9CA7-CA5257350E91}" dt="2023-12-11T17:27:21.987" v="1482" actId="1076"/>
          <ac:spMkLst>
            <pc:docMk/>
            <pc:sldMk cId="3815043144" sldId="288"/>
            <ac:spMk id="2" creationId="{4E090151-4A7C-C165-F29D-D54BEA075718}"/>
          </ac:spMkLst>
        </pc:spChg>
        <pc:spChg chg="mod">
          <ac:chgData name="Sanggit Saaran" userId="9ce57e31786c25a9" providerId="LiveId" clId="{950ADA51-04C6-43E9-9CA7-CA5257350E91}" dt="2023-12-11T17:28:32.262" v="1517" actId="5793"/>
          <ac:spMkLst>
            <pc:docMk/>
            <pc:sldMk cId="3815043144" sldId="288"/>
            <ac:spMk id="3" creationId="{1B53DC73-4E4A-8AE7-B9D9-882D8ED79856}"/>
          </ac:spMkLst>
        </pc:spChg>
        <pc:spChg chg="mod">
          <ac:chgData name="Sanggit Saaran" userId="9ce57e31786c25a9" providerId="LiveId" clId="{950ADA51-04C6-43E9-9CA7-CA5257350E91}" dt="2023-12-11T17:28:59.609" v="1522" actId="20577"/>
          <ac:spMkLst>
            <pc:docMk/>
            <pc:sldMk cId="3815043144" sldId="288"/>
            <ac:spMk id="4" creationId="{200972BB-1AF3-646C-E765-A61A15702A77}"/>
          </ac:spMkLst>
        </pc:spChg>
      </pc:sldChg>
      <pc:sldChg chg="addSp modSp new mod">
        <pc:chgData name="Sanggit Saaran" userId="9ce57e31786c25a9" providerId="LiveId" clId="{950ADA51-04C6-43E9-9CA7-CA5257350E91}" dt="2023-12-11T17:33:29.267" v="1556" actId="2711"/>
        <pc:sldMkLst>
          <pc:docMk/>
          <pc:sldMk cId="2452523865" sldId="289"/>
        </pc:sldMkLst>
        <pc:spChg chg="mod">
          <ac:chgData name="Sanggit Saaran" userId="9ce57e31786c25a9" providerId="LiveId" clId="{950ADA51-04C6-43E9-9CA7-CA5257350E91}" dt="2023-12-11T17:33:29.267" v="1556" actId="2711"/>
          <ac:spMkLst>
            <pc:docMk/>
            <pc:sldMk cId="2452523865" sldId="289"/>
            <ac:spMk id="2" creationId="{3F1F8A74-D402-7266-AFE9-C5E86A548DD7}"/>
          </ac:spMkLst>
        </pc:spChg>
        <pc:picChg chg="add mod ord">
          <ac:chgData name="Sanggit Saaran" userId="9ce57e31786c25a9" providerId="LiveId" clId="{950ADA51-04C6-43E9-9CA7-CA5257350E91}" dt="2023-12-11T17:32:55.009" v="1551" actId="167"/>
          <ac:picMkLst>
            <pc:docMk/>
            <pc:sldMk cId="2452523865" sldId="289"/>
            <ac:picMk id="3" creationId="{B979E323-417C-0552-F02D-34D56A447AF2}"/>
          </ac:picMkLst>
        </pc:picChg>
      </pc:sldChg>
      <pc:sldChg chg="addSp delSp modSp new del mod">
        <pc:chgData name="Sanggit Saaran" userId="9ce57e31786c25a9" providerId="LiveId" clId="{950ADA51-04C6-43E9-9CA7-CA5257350E91}" dt="2023-12-12T16:11:55.617" v="2180" actId="47"/>
        <pc:sldMkLst>
          <pc:docMk/>
          <pc:sldMk cId="4211549636" sldId="290"/>
        </pc:sldMkLst>
        <pc:spChg chg="mod">
          <ac:chgData name="Sanggit Saaran" userId="9ce57e31786c25a9" providerId="LiveId" clId="{950ADA51-04C6-43E9-9CA7-CA5257350E91}" dt="2023-12-11T18:13:28.015" v="1720" actId="1076"/>
          <ac:spMkLst>
            <pc:docMk/>
            <pc:sldMk cId="4211549636" sldId="290"/>
            <ac:spMk id="2" creationId="{5F066666-D8FD-0CD5-A078-7F80F9C0914E}"/>
          </ac:spMkLst>
        </pc:spChg>
        <pc:spChg chg="mod">
          <ac:chgData name="Sanggit Saaran" userId="9ce57e31786c25a9" providerId="LiveId" clId="{950ADA51-04C6-43E9-9CA7-CA5257350E91}" dt="2023-12-12T05:17:19.812" v="2175" actId="1076"/>
          <ac:spMkLst>
            <pc:docMk/>
            <pc:sldMk cId="4211549636" sldId="290"/>
            <ac:spMk id="3" creationId="{80D12721-5201-69FC-7795-B6442F56B503}"/>
          </ac:spMkLst>
        </pc:spChg>
        <pc:spChg chg="add del mod">
          <ac:chgData name="Sanggit Saaran" userId="9ce57e31786c25a9" providerId="LiveId" clId="{950ADA51-04C6-43E9-9CA7-CA5257350E91}" dt="2023-12-12T05:17:37.705" v="2179" actId="2710"/>
          <ac:spMkLst>
            <pc:docMk/>
            <pc:sldMk cId="4211549636" sldId="290"/>
            <ac:spMk id="4" creationId="{B3F291F9-5B22-389F-93EF-032CB2F22A46}"/>
          </ac:spMkLst>
        </pc:spChg>
      </pc:sldChg>
      <pc:sldChg chg="addSp delSp modSp new mod">
        <pc:chgData name="Sanggit Saaran" userId="9ce57e31786c25a9" providerId="LiveId" clId="{950ADA51-04C6-43E9-9CA7-CA5257350E91}" dt="2023-12-12T03:32:02.758" v="2128"/>
        <pc:sldMkLst>
          <pc:docMk/>
          <pc:sldMk cId="2669445341" sldId="291"/>
        </pc:sldMkLst>
        <pc:spChg chg="add del mod">
          <ac:chgData name="Sanggit Saaran" userId="9ce57e31786c25a9" providerId="LiveId" clId="{950ADA51-04C6-43E9-9CA7-CA5257350E91}" dt="2023-12-11T18:15:36.815" v="1747" actId="478"/>
          <ac:spMkLst>
            <pc:docMk/>
            <pc:sldMk cId="2669445341" sldId="291"/>
            <ac:spMk id="2" creationId="{853B4D92-ECD8-115D-02C6-E0CBC2F71725}"/>
          </ac:spMkLst>
        </pc:spChg>
        <pc:spChg chg="add del mod">
          <ac:chgData name="Sanggit Saaran" userId="9ce57e31786c25a9" providerId="LiveId" clId="{950ADA51-04C6-43E9-9CA7-CA5257350E91}" dt="2023-12-12T03:23:40.848" v="2053" actId="13822"/>
          <ac:spMkLst>
            <pc:docMk/>
            <pc:sldMk cId="2669445341" sldId="291"/>
            <ac:spMk id="3" creationId="{14D2BCE2-2A56-F571-D53D-1FFEB5EAB6A4}"/>
          </ac:spMkLst>
        </pc:spChg>
        <pc:spChg chg="add del mod">
          <ac:chgData name="Sanggit Saaran" userId="9ce57e31786c25a9" providerId="LiveId" clId="{950ADA51-04C6-43E9-9CA7-CA5257350E91}" dt="2023-12-12T03:23:40.848" v="2053" actId="13822"/>
          <ac:spMkLst>
            <pc:docMk/>
            <pc:sldMk cId="2669445341" sldId="291"/>
            <ac:spMk id="4" creationId="{01F69A03-632B-D7FC-92DC-FCA6DC6345BB}"/>
          </ac:spMkLst>
        </pc:spChg>
        <pc:spChg chg="add del mod">
          <ac:chgData name="Sanggit Saaran" userId="9ce57e31786c25a9" providerId="LiveId" clId="{950ADA51-04C6-43E9-9CA7-CA5257350E91}" dt="2023-12-12T03:23:40.848" v="2053" actId="13822"/>
          <ac:spMkLst>
            <pc:docMk/>
            <pc:sldMk cId="2669445341" sldId="291"/>
            <ac:spMk id="5" creationId="{75BDEC18-22C7-72BB-66CD-C71D29781E75}"/>
          </ac:spMkLst>
        </pc:spChg>
        <pc:spChg chg="add del mod">
          <ac:chgData name="Sanggit Saaran" userId="9ce57e31786c25a9" providerId="LiveId" clId="{950ADA51-04C6-43E9-9CA7-CA5257350E91}" dt="2023-12-12T03:30:55.539" v="2121" actId="1076"/>
          <ac:spMkLst>
            <pc:docMk/>
            <pc:sldMk cId="2669445341" sldId="291"/>
            <ac:spMk id="6" creationId="{ECAEBE66-3907-D2EE-8AAA-32EA3C3B7FB4}"/>
          </ac:spMkLst>
        </pc:spChg>
        <pc:spChg chg="add del mod">
          <ac:chgData name="Sanggit Saaran" userId="9ce57e31786c25a9" providerId="LiveId" clId="{950ADA51-04C6-43E9-9CA7-CA5257350E91}" dt="2023-12-12T03:23:40.848" v="2053" actId="13822"/>
          <ac:spMkLst>
            <pc:docMk/>
            <pc:sldMk cId="2669445341" sldId="291"/>
            <ac:spMk id="7" creationId="{82CDF9D4-86B6-F769-8DCA-ED99A7D5448E}"/>
          </ac:spMkLst>
        </pc:spChg>
        <pc:spChg chg="add del mod">
          <ac:chgData name="Sanggit Saaran" userId="9ce57e31786c25a9" providerId="LiveId" clId="{950ADA51-04C6-43E9-9CA7-CA5257350E91}" dt="2023-12-12T03:23:40.848" v="2053" actId="13822"/>
          <ac:spMkLst>
            <pc:docMk/>
            <pc:sldMk cId="2669445341" sldId="291"/>
            <ac:spMk id="8" creationId="{E471E188-8B75-9F2D-4242-A054239C6DF8}"/>
          </ac:spMkLst>
        </pc:spChg>
        <pc:spChg chg="add del mod">
          <ac:chgData name="Sanggit Saaran" userId="9ce57e31786c25a9" providerId="LiveId" clId="{950ADA51-04C6-43E9-9CA7-CA5257350E91}" dt="2023-12-12T03:31:07.922" v="2123" actId="1076"/>
          <ac:spMkLst>
            <pc:docMk/>
            <pc:sldMk cId="2669445341" sldId="291"/>
            <ac:spMk id="9" creationId="{F6E710BF-C677-1CBA-EA8D-5BB61653AA38}"/>
          </ac:spMkLst>
        </pc:spChg>
        <pc:spChg chg="add del mod">
          <ac:chgData name="Sanggit Saaran" userId="9ce57e31786c25a9" providerId="LiveId" clId="{950ADA51-04C6-43E9-9CA7-CA5257350E91}" dt="2023-12-12T03:31:54.965" v="2127"/>
          <ac:spMkLst>
            <pc:docMk/>
            <pc:sldMk cId="2669445341" sldId="291"/>
            <ac:spMk id="10" creationId="{8B94B724-984D-5593-3840-B1C6BDBC3A85}"/>
          </ac:spMkLst>
        </pc:spChg>
        <pc:spChg chg="add del mod">
          <ac:chgData name="Sanggit Saaran" userId="9ce57e31786c25a9" providerId="LiveId" clId="{950ADA51-04C6-43E9-9CA7-CA5257350E91}" dt="2023-12-12T03:32:02.758" v="2128"/>
          <ac:spMkLst>
            <pc:docMk/>
            <pc:sldMk cId="2669445341" sldId="291"/>
            <ac:spMk id="11" creationId="{6483DD24-E2E4-7087-8969-BDF37CB1AB0C}"/>
          </ac:spMkLst>
        </pc:spChg>
        <pc:spChg chg="add del mod">
          <ac:chgData name="Sanggit Saaran" userId="9ce57e31786c25a9" providerId="LiveId" clId="{950ADA51-04C6-43E9-9CA7-CA5257350E91}" dt="2023-12-12T03:23:40.848" v="2053" actId="13822"/>
          <ac:spMkLst>
            <pc:docMk/>
            <pc:sldMk cId="2669445341" sldId="291"/>
            <ac:spMk id="12" creationId="{49880063-26FF-71D7-D3A9-CAF49661BEFC}"/>
          </ac:spMkLst>
        </pc:spChg>
        <pc:spChg chg="add del mod">
          <ac:chgData name="Sanggit Saaran" userId="9ce57e31786c25a9" providerId="LiveId" clId="{950ADA51-04C6-43E9-9CA7-CA5257350E91}" dt="2023-12-12T03:31:47.745" v="2126"/>
          <ac:spMkLst>
            <pc:docMk/>
            <pc:sldMk cId="2669445341" sldId="291"/>
            <ac:spMk id="13" creationId="{77BA5CF2-EB2C-9BFB-AD18-C990DC11DCA9}"/>
          </ac:spMkLst>
        </pc:spChg>
        <pc:spChg chg="add del mod">
          <ac:chgData name="Sanggit Saaran" userId="9ce57e31786c25a9" providerId="LiveId" clId="{950ADA51-04C6-43E9-9CA7-CA5257350E91}" dt="2023-12-12T03:30:51.752" v="2120" actId="1076"/>
          <ac:spMkLst>
            <pc:docMk/>
            <pc:sldMk cId="2669445341" sldId="291"/>
            <ac:spMk id="14" creationId="{C2397F3E-E6CB-0F02-794D-D40BD701378D}"/>
          </ac:spMkLst>
        </pc:spChg>
        <pc:spChg chg="add del mod">
          <ac:chgData name="Sanggit Saaran" userId="9ce57e31786c25a9" providerId="LiveId" clId="{950ADA51-04C6-43E9-9CA7-CA5257350E91}" dt="2023-12-12T03:29:26.961" v="2105" actId="1076"/>
          <ac:spMkLst>
            <pc:docMk/>
            <pc:sldMk cId="2669445341" sldId="291"/>
            <ac:spMk id="15" creationId="{A0034E6A-8AA9-1323-BA3C-C1BD150E7CA5}"/>
          </ac:spMkLst>
        </pc:spChg>
        <pc:spChg chg="add del mod">
          <ac:chgData name="Sanggit Saaran" userId="9ce57e31786c25a9" providerId="LiveId" clId="{950ADA51-04C6-43E9-9CA7-CA5257350E91}" dt="2023-12-12T03:31:40.707" v="2125" actId="122"/>
          <ac:spMkLst>
            <pc:docMk/>
            <pc:sldMk cId="2669445341" sldId="291"/>
            <ac:spMk id="16" creationId="{75B1D339-75C5-5262-08FB-C5E3434EF04E}"/>
          </ac:spMkLst>
        </pc:spChg>
        <pc:spChg chg="add del mod">
          <ac:chgData name="Sanggit Saaran" userId="9ce57e31786c25a9" providerId="LiveId" clId="{950ADA51-04C6-43E9-9CA7-CA5257350E91}" dt="2023-12-12T03:29:15.378" v="2103" actId="1076"/>
          <ac:spMkLst>
            <pc:docMk/>
            <pc:sldMk cId="2669445341" sldId="291"/>
            <ac:spMk id="17" creationId="{F35E2C91-583D-D973-AA49-DFC74D74BC66}"/>
          </ac:spMkLst>
        </pc:spChg>
        <pc:spChg chg="add del mod">
          <ac:chgData name="Sanggit Saaran" userId="9ce57e31786c25a9" providerId="LiveId" clId="{950ADA51-04C6-43E9-9CA7-CA5257350E91}" dt="2023-12-12T03:31:36.385" v="2124" actId="122"/>
          <ac:spMkLst>
            <pc:docMk/>
            <pc:sldMk cId="2669445341" sldId="291"/>
            <ac:spMk id="18" creationId="{0B1A1FD7-BF1F-37C9-AB60-3B9B275CE92A}"/>
          </ac:spMkLst>
        </pc:spChg>
        <pc:spChg chg="mod">
          <ac:chgData name="Sanggit Saaran" userId="9ce57e31786c25a9" providerId="LiveId" clId="{950ADA51-04C6-43E9-9CA7-CA5257350E91}" dt="2023-12-11T18:22:09.945" v="1826"/>
          <ac:spMkLst>
            <pc:docMk/>
            <pc:sldMk cId="2669445341" sldId="291"/>
            <ac:spMk id="19" creationId="{1D3F1BD1-0462-21A6-AD05-2285090DDE2A}"/>
          </ac:spMkLst>
        </pc:spChg>
        <pc:spChg chg="add del">
          <ac:chgData name="Sanggit Saaran" userId="9ce57e31786c25a9" providerId="LiveId" clId="{950ADA51-04C6-43E9-9CA7-CA5257350E91}" dt="2023-12-12T03:24:32.587" v="2057" actId="11529"/>
          <ac:spMkLst>
            <pc:docMk/>
            <pc:sldMk cId="2669445341" sldId="291"/>
            <ac:spMk id="20" creationId="{DAC2EF5D-9C61-3328-785C-148DAA580039}"/>
          </ac:spMkLst>
        </pc:spChg>
        <pc:spChg chg="add">
          <ac:chgData name="Sanggit Saaran" userId="9ce57e31786c25a9" providerId="LiveId" clId="{950ADA51-04C6-43E9-9CA7-CA5257350E91}" dt="2023-12-12T03:24:45.968" v="2058" actId="11529"/>
          <ac:spMkLst>
            <pc:docMk/>
            <pc:sldMk cId="2669445341" sldId="291"/>
            <ac:spMk id="21" creationId="{59E93D6B-834F-1340-501F-C9079F62DCFA}"/>
          </ac:spMkLst>
        </pc:spChg>
        <pc:spChg chg="add mod">
          <ac:chgData name="Sanggit Saaran" userId="9ce57e31786c25a9" providerId="LiveId" clId="{950ADA51-04C6-43E9-9CA7-CA5257350E91}" dt="2023-12-12T03:24:54.263" v="2060" actId="1076"/>
          <ac:spMkLst>
            <pc:docMk/>
            <pc:sldMk cId="2669445341" sldId="291"/>
            <ac:spMk id="22" creationId="{E963F416-1633-ED35-186A-20982F744E9E}"/>
          </ac:spMkLst>
        </pc:spChg>
        <pc:spChg chg="add mod">
          <ac:chgData name="Sanggit Saaran" userId="9ce57e31786c25a9" providerId="LiveId" clId="{950ADA51-04C6-43E9-9CA7-CA5257350E91}" dt="2023-12-12T03:25:02.681" v="2069" actId="1076"/>
          <ac:spMkLst>
            <pc:docMk/>
            <pc:sldMk cId="2669445341" sldId="291"/>
            <ac:spMk id="23" creationId="{82B94076-DBC3-A696-8451-5C729B1191A9}"/>
          </ac:spMkLst>
        </pc:spChg>
        <pc:spChg chg="add mod">
          <ac:chgData name="Sanggit Saaran" userId="9ce57e31786c25a9" providerId="LiveId" clId="{950ADA51-04C6-43E9-9CA7-CA5257350E91}" dt="2023-12-12T03:27:14.375" v="2081" actId="688"/>
          <ac:spMkLst>
            <pc:docMk/>
            <pc:sldMk cId="2669445341" sldId="291"/>
            <ac:spMk id="24" creationId="{8AFEA8AB-F71E-41B4-6AC4-544CF929326C}"/>
          </ac:spMkLst>
        </pc:spChg>
        <pc:spChg chg="add del mod">
          <ac:chgData name="Sanggit Saaran" userId="9ce57e31786c25a9" providerId="LiveId" clId="{950ADA51-04C6-43E9-9CA7-CA5257350E91}" dt="2023-12-12T03:27:19.486" v="2082" actId="478"/>
          <ac:spMkLst>
            <pc:docMk/>
            <pc:sldMk cId="2669445341" sldId="291"/>
            <ac:spMk id="25" creationId="{63230B11-200D-82E3-CDF7-0EF74AC9B9B4}"/>
          </ac:spMkLst>
        </pc:spChg>
        <pc:spChg chg="add del mod">
          <ac:chgData name="Sanggit Saaran" userId="9ce57e31786c25a9" providerId="LiveId" clId="{950ADA51-04C6-43E9-9CA7-CA5257350E91}" dt="2023-12-12T03:27:27.228" v="2083" actId="478"/>
          <ac:spMkLst>
            <pc:docMk/>
            <pc:sldMk cId="2669445341" sldId="291"/>
            <ac:spMk id="26" creationId="{A4EFB3E2-3E08-F7DA-F391-E7F5FB6CEFCC}"/>
          </ac:spMkLst>
        </pc:spChg>
        <pc:spChg chg="add mod">
          <ac:chgData name="Sanggit Saaran" userId="9ce57e31786c25a9" providerId="LiveId" clId="{950ADA51-04C6-43E9-9CA7-CA5257350E91}" dt="2023-12-12T03:25:22.877" v="2073" actId="1076"/>
          <ac:spMkLst>
            <pc:docMk/>
            <pc:sldMk cId="2669445341" sldId="291"/>
            <ac:spMk id="27" creationId="{A01859A1-80D5-E74A-D254-F6AA95879AB6}"/>
          </ac:spMkLst>
        </pc:spChg>
        <pc:spChg chg="add mod">
          <ac:chgData name="Sanggit Saaran" userId="9ce57e31786c25a9" providerId="LiveId" clId="{950ADA51-04C6-43E9-9CA7-CA5257350E91}" dt="2023-12-12T03:25:35.538" v="2075" actId="1076"/>
          <ac:spMkLst>
            <pc:docMk/>
            <pc:sldMk cId="2669445341" sldId="291"/>
            <ac:spMk id="28" creationId="{DC680922-B72D-5995-7C1D-1D193AA34B36}"/>
          </ac:spMkLst>
        </pc:spChg>
        <pc:spChg chg="add mod">
          <ac:chgData name="Sanggit Saaran" userId="9ce57e31786c25a9" providerId="LiveId" clId="{950ADA51-04C6-43E9-9CA7-CA5257350E91}" dt="2023-12-12T03:25:27.899" v="2074" actId="1076"/>
          <ac:spMkLst>
            <pc:docMk/>
            <pc:sldMk cId="2669445341" sldId="291"/>
            <ac:spMk id="29" creationId="{E6B78636-D224-603E-9009-8602908DF6E8}"/>
          </ac:spMkLst>
        </pc:spChg>
        <pc:spChg chg="add del mod">
          <ac:chgData name="Sanggit Saaran" userId="9ce57e31786c25a9" providerId="LiveId" clId="{950ADA51-04C6-43E9-9CA7-CA5257350E91}" dt="2023-12-12T03:27:27.228" v="2083" actId="478"/>
          <ac:spMkLst>
            <pc:docMk/>
            <pc:sldMk cId="2669445341" sldId="291"/>
            <ac:spMk id="30" creationId="{2FD4F8C0-C4C1-9653-5C90-61FF1D68D84E}"/>
          </ac:spMkLst>
        </pc:spChg>
        <pc:spChg chg="add del mod">
          <ac:chgData name="Sanggit Saaran" userId="9ce57e31786c25a9" providerId="LiveId" clId="{950ADA51-04C6-43E9-9CA7-CA5257350E91}" dt="2023-12-12T03:27:27.228" v="2083" actId="478"/>
          <ac:spMkLst>
            <pc:docMk/>
            <pc:sldMk cId="2669445341" sldId="291"/>
            <ac:spMk id="31" creationId="{5E765C44-C1C8-27D3-D7E9-F8E8D7DBF6BC}"/>
          </ac:spMkLst>
        </pc:spChg>
        <pc:spChg chg="add del mod">
          <ac:chgData name="Sanggit Saaran" userId="9ce57e31786c25a9" providerId="LiveId" clId="{950ADA51-04C6-43E9-9CA7-CA5257350E91}" dt="2023-12-12T03:27:27.228" v="2083" actId="478"/>
          <ac:spMkLst>
            <pc:docMk/>
            <pc:sldMk cId="2669445341" sldId="291"/>
            <ac:spMk id="32" creationId="{8512081C-37E2-4E9A-9F97-934A3AEC6D0D}"/>
          </ac:spMkLst>
        </pc:spChg>
        <pc:spChg chg="add mod">
          <ac:chgData name="Sanggit Saaran" userId="9ce57e31786c25a9" providerId="LiveId" clId="{950ADA51-04C6-43E9-9CA7-CA5257350E91}" dt="2023-12-12T03:27:42.461" v="2089" actId="1076"/>
          <ac:spMkLst>
            <pc:docMk/>
            <pc:sldMk cId="2669445341" sldId="291"/>
            <ac:spMk id="33" creationId="{3D0A6219-ED30-3BE7-FD61-FDEB6F2C55F5}"/>
          </ac:spMkLst>
        </pc:spChg>
        <pc:spChg chg="add mod">
          <ac:chgData name="Sanggit Saaran" userId="9ce57e31786c25a9" providerId="LiveId" clId="{950ADA51-04C6-43E9-9CA7-CA5257350E91}" dt="2023-12-12T03:27:38.872" v="2088" actId="1076"/>
          <ac:spMkLst>
            <pc:docMk/>
            <pc:sldMk cId="2669445341" sldId="291"/>
            <ac:spMk id="34" creationId="{2D86867F-7D79-08F4-31E4-13A928373B07}"/>
          </ac:spMkLst>
        </pc:spChg>
        <pc:spChg chg="add mod">
          <ac:chgData name="Sanggit Saaran" userId="9ce57e31786c25a9" providerId="LiveId" clId="{950ADA51-04C6-43E9-9CA7-CA5257350E91}" dt="2023-12-12T03:27:34.802" v="2087" actId="1076"/>
          <ac:spMkLst>
            <pc:docMk/>
            <pc:sldMk cId="2669445341" sldId="291"/>
            <ac:spMk id="35" creationId="{FA7F399C-046A-52F7-1C85-772F3BCA509B}"/>
          </ac:spMkLst>
        </pc:spChg>
        <pc:spChg chg="add mod">
          <ac:chgData name="Sanggit Saaran" userId="9ce57e31786c25a9" providerId="LiveId" clId="{950ADA51-04C6-43E9-9CA7-CA5257350E91}" dt="2023-12-12T03:27:58.359" v="2093" actId="1076"/>
          <ac:spMkLst>
            <pc:docMk/>
            <pc:sldMk cId="2669445341" sldId="291"/>
            <ac:spMk id="36" creationId="{15FFC598-0C26-61A2-F67D-5E3BFDAA06E6}"/>
          </ac:spMkLst>
        </pc:spChg>
        <pc:spChg chg="add mod">
          <ac:chgData name="Sanggit Saaran" userId="9ce57e31786c25a9" providerId="LiveId" clId="{950ADA51-04C6-43E9-9CA7-CA5257350E91}" dt="2023-12-12T03:27:51.307" v="2092" actId="1076"/>
          <ac:spMkLst>
            <pc:docMk/>
            <pc:sldMk cId="2669445341" sldId="291"/>
            <ac:spMk id="37" creationId="{C973BBA1-7EF7-E08F-4E3D-DC147996CBA9}"/>
          </ac:spMkLst>
        </pc:spChg>
        <pc:spChg chg="add del mod">
          <ac:chgData name="Sanggit Saaran" userId="9ce57e31786c25a9" providerId="LiveId" clId="{950ADA51-04C6-43E9-9CA7-CA5257350E91}" dt="2023-12-12T03:30:16.971" v="2117" actId="478"/>
          <ac:spMkLst>
            <pc:docMk/>
            <pc:sldMk cId="2669445341" sldId="291"/>
            <ac:spMk id="38" creationId="{33B122CA-54F5-72E2-B2D5-E5DCC7AAA086}"/>
          </ac:spMkLst>
        </pc:spChg>
        <pc:spChg chg="add mod">
          <ac:chgData name="Sanggit Saaran" userId="9ce57e31786c25a9" providerId="LiveId" clId="{950ADA51-04C6-43E9-9CA7-CA5257350E91}" dt="2023-12-12T03:30:13.884" v="2116" actId="1076"/>
          <ac:spMkLst>
            <pc:docMk/>
            <pc:sldMk cId="2669445341" sldId="291"/>
            <ac:spMk id="39" creationId="{B7225BAF-30A2-4746-8BE8-7F6A362D2CC5}"/>
          </ac:spMkLst>
        </pc:spChg>
        <pc:spChg chg="add mod">
          <ac:chgData name="Sanggit Saaran" userId="9ce57e31786c25a9" providerId="LiveId" clId="{950ADA51-04C6-43E9-9CA7-CA5257350E91}" dt="2023-12-12T03:30:01.016" v="2114" actId="14100"/>
          <ac:spMkLst>
            <pc:docMk/>
            <pc:sldMk cId="2669445341" sldId="291"/>
            <ac:spMk id="40" creationId="{894480A5-5C36-E657-B33A-9ACBE99E38D3}"/>
          </ac:spMkLst>
        </pc:spChg>
        <pc:spChg chg="add mod">
          <ac:chgData name="Sanggit Saaran" userId="9ce57e31786c25a9" providerId="LiveId" clId="{950ADA51-04C6-43E9-9CA7-CA5257350E91}" dt="2023-12-12T03:31:00.804" v="2122" actId="1076"/>
          <ac:spMkLst>
            <pc:docMk/>
            <pc:sldMk cId="2669445341" sldId="291"/>
            <ac:spMk id="41" creationId="{74777ED7-BB69-B6C8-15E9-B9749F58F3D0}"/>
          </ac:spMkLst>
        </pc:spChg>
        <pc:grpChg chg="add mod">
          <ac:chgData name="Sanggit Saaran" userId="9ce57e31786c25a9" providerId="LiveId" clId="{950ADA51-04C6-43E9-9CA7-CA5257350E91}" dt="2023-12-11T18:22:51.590" v="1830" actId="164"/>
          <ac:grpSpMkLst>
            <pc:docMk/>
            <pc:sldMk cId="2669445341" sldId="291"/>
            <ac:grpSpMk id="20" creationId="{CA27FE91-197A-7215-CA53-5DF5984C968C}"/>
          </ac:grpSpMkLst>
        </pc:grpChg>
        <pc:cxnChg chg="add del mod">
          <ac:chgData name="Sanggit Saaran" userId="9ce57e31786c25a9" providerId="LiveId" clId="{950ADA51-04C6-43E9-9CA7-CA5257350E91}" dt="2023-12-12T03:24:17.169" v="2055" actId="11529"/>
          <ac:cxnSpMkLst>
            <pc:docMk/>
            <pc:sldMk cId="2669445341" sldId="291"/>
            <ac:cxnSpMk id="19" creationId="{F8A88431-8D29-DE47-6CFC-89DBAB990E97}"/>
          </ac:cxnSpMkLst>
        </pc:cxnChg>
      </pc:sldChg>
      <pc:sldChg chg="addSp delSp modSp new mod">
        <pc:chgData name="Sanggit Saaran" userId="9ce57e31786c25a9" providerId="LiveId" clId="{950ADA51-04C6-43E9-9CA7-CA5257350E91}" dt="2023-12-12T18:24:05.048" v="2763" actId="1076"/>
        <pc:sldMkLst>
          <pc:docMk/>
          <pc:sldMk cId="3585462033" sldId="292"/>
        </pc:sldMkLst>
        <pc:spChg chg="add del mod">
          <ac:chgData name="Sanggit Saaran" userId="9ce57e31786c25a9" providerId="LiveId" clId="{950ADA51-04C6-43E9-9CA7-CA5257350E91}" dt="2023-12-12T18:20:23.061" v="2681"/>
          <ac:spMkLst>
            <pc:docMk/>
            <pc:sldMk cId="3585462033" sldId="292"/>
            <ac:spMk id="13" creationId="{E5338A2A-F8AB-7CB8-D41C-4D4B733F9A06}"/>
          </ac:spMkLst>
        </pc:spChg>
        <pc:spChg chg="add mod">
          <ac:chgData name="Sanggit Saaran" userId="9ce57e31786c25a9" providerId="LiveId" clId="{950ADA51-04C6-43E9-9CA7-CA5257350E91}" dt="2023-12-12T18:22:17.262" v="2716" actId="122"/>
          <ac:spMkLst>
            <pc:docMk/>
            <pc:sldMk cId="3585462033" sldId="292"/>
            <ac:spMk id="14" creationId="{48BD6143-8B05-6D27-0AD1-D30DD583F1B9}"/>
          </ac:spMkLst>
        </pc:spChg>
        <pc:spChg chg="add mod">
          <ac:chgData name="Sanggit Saaran" userId="9ce57e31786c25a9" providerId="LiveId" clId="{950ADA51-04C6-43E9-9CA7-CA5257350E91}" dt="2023-12-12T18:24:05.048" v="2763" actId="1076"/>
          <ac:spMkLst>
            <pc:docMk/>
            <pc:sldMk cId="3585462033" sldId="292"/>
            <ac:spMk id="15" creationId="{2C0246A5-EE2A-026C-FBC2-EE2F61104BA2}"/>
          </ac:spMkLst>
        </pc:spChg>
        <pc:picChg chg="add mod">
          <ac:chgData name="Sanggit Saaran" userId="9ce57e31786c25a9" providerId="LiveId" clId="{950ADA51-04C6-43E9-9CA7-CA5257350E91}" dt="2023-12-12T18:19:30.602" v="2674" actId="1076"/>
          <ac:picMkLst>
            <pc:docMk/>
            <pc:sldMk cId="3585462033" sldId="292"/>
            <ac:picMk id="3" creationId="{C2FC546A-B372-3436-1308-1079ECE6A665}"/>
          </ac:picMkLst>
        </pc:picChg>
        <pc:picChg chg="add del mod">
          <ac:chgData name="Sanggit Saaran" userId="9ce57e31786c25a9" providerId="LiveId" clId="{950ADA51-04C6-43E9-9CA7-CA5257350E91}" dt="2023-12-12T16:27:45.470" v="2275" actId="478"/>
          <ac:picMkLst>
            <pc:docMk/>
            <pc:sldMk cId="3585462033" sldId="292"/>
            <ac:picMk id="5" creationId="{0C26AB75-6031-6CDC-6610-72F0418236B9}"/>
          </ac:picMkLst>
        </pc:picChg>
        <pc:picChg chg="add del mod">
          <ac:chgData name="Sanggit Saaran" userId="9ce57e31786c25a9" providerId="LiveId" clId="{950ADA51-04C6-43E9-9CA7-CA5257350E91}" dt="2023-12-12T16:27:44.610" v="2274" actId="478"/>
          <ac:picMkLst>
            <pc:docMk/>
            <pc:sldMk cId="3585462033" sldId="292"/>
            <ac:picMk id="7" creationId="{540E83B5-2010-6E6A-9598-880DC8E50E85}"/>
          </ac:picMkLst>
        </pc:picChg>
        <pc:picChg chg="add mod">
          <ac:chgData name="Sanggit Saaran" userId="9ce57e31786c25a9" providerId="LiveId" clId="{950ADA51-04C6-43E9-9CA7-CA5257350E91}" dt="2023-12-12T18:20:40.100" v="2683" actId="1076"/>
          <ac:picMkLst>
            <pc:docMk/>
            <pc:sldMk cId="3585462033" sldId="292"/>
            <ac:picMk id="9" creationId="{BF8D809F-331F-DF07-131F-6E958525005A}"/>
          </ac:picMkLst>
        </pc:picChg>
        <pc:cxnChg chg="add mod">
          <ac:chgData name="Sanggit Saaran" userId="9ce57e31786c25a9" providerId="LiveId" clId="{950ADA51-04C6-43E9-9CA7-CA5257350E91}" dt="2023-12-12T18:19:39.700" v="2676" actId="14100"/>
          <ac:cxnSpMkLst>
            <pc:docMk/>
            <pc:sldMk cId="3585462033" sldId="292"/>
            <ac:cxnSpMk id="4" creationId="{15FBFC11-0D0E-4171-005F-963154C73AC3}"/>
          </ac:cxnSpMkLst>
        </pc:cxnChg>
        <pc:cxnChg chg="add mod">
          <ac:chgData name="Sanggit Saaran" userId="9ce57e31786c25a9" providerId="LiveId" clId="{950ADA51-04C6-43E9-9CA7-CA5257350E91}" dt="2023-12-12T18:19:49.397" v="2678" actId="14100"/>
          <ac:cxnSpMkLst>
            <pc:docMk/>
            <pc:sldMk cId="3585462033" sldId="292"/>
            <ac:cxnSpMk id="5" creationId="{C4B5A842-3D4A-5FB7-35C7-B3808880955F}"/>
          </ac:cxnSpMkLst>
        </pc:cxnChg>
        <pc:cxnChg chg="add del">
          <ac:chgData name="Sanggit Saaran" userId="9ce57e31786c25a9" providerId="LiveId" clId="{950ADA51-04C6-43E9-9CA7-CA5257350E91}" dt="2023-12-12T18:23:27.062" v="2759" actId="11529"/>
          <ac:cxnSpMkLst>
            <pc:docMk/>
            <pc:sldMk cId="3585462033" sldId="292"/>
            <ac:cxnSpMk id="17" creationId="{35C70EF7-5DB0-5D9A-F5F4-77DB8711BFF6}"/>
          </ac:cxnSpMkLst>
        </pc:cxnChg>
        <pc:cxnChg chg="add mod">
          <ac:chgData name="Sanggit Saaran" userId="9ce57e31786c25a9" providerId="LiveId" clId="{950ADA51-04C6-43E9-9CA7-CA5257350E91}" dt="2023-12-12T18:23:58.744" v="2762" actId="208"/>
          <ac:cxnSpMkLst>
            <pc:docMk/>
            <pc:sldMk cId="3585462033" sldId="292"/>
            <ac:cxnSpMk id="19" creationId="{D17BE18F-9EB8-CA4A-B11D-D81273428A54}"/>
          </ac:cxnSpMkLst>
        </pc:cxnChg>
      </pc:sldChg>
      <pc:sldChg chg="modSp new mod">
        <pc:chgData name="Sanggit Saaran" userId="9ce57e31786c25a9" providerId="LiveId" clId="{950ADA51-04C6-43E9-9CA7-CA5257350E91}" dt="2023-12-12T17:26:40.256" v="2438" actId="20577"/>
        <pc:sldMkLst>
          <pc:docMk/>
          <pc:sldMk cId="3411099365" sldId="293"/>
        </pc:sldMkLst>
        <pc:spChg chg="mod">
          <ac:chgData name="Sanggit Saaran" userId="9ce57e31786c25a9" providerId="LiveId" clId="{950ADA51-04C6-43E9-9CA7-CA5257350E91}" dt="2023-12-12T16:42:00.137" v="2319" actId="12788"/>
          <ac:spMkLst>
            <pc:docMk/>
            <pc:sldMk cId="3411099365" sldId="293"/>
            <ac:spMk id="2" creationId="{57C1824B-9B6C-5FCC-448B-E4B92B487F9C}"/>
          </ac:spMkLst>
        </pc:spChg>
        <pc:spChg chg="mod">
          <ac:chgData name="Sanggit Saaran" userId="9ce57e31786c25a9" providerId="LiveId" clId="{950ADA51-04C6-43E9-9CA7-CA5257350E91}" dt="2023-12-12T17:26:40.256" v="2438" actId="20577"/>
          <ac:spMkLst>
            <pc:docMk/>
            <pc:sldMk cId="3411099365" sldId="293"/>
            <ac:spMk id="3" creationId="{524ACDEA-BA5A-8E03-FC55-FC3089DEB9E2}"/>
          </ac:spMkLst>
        </pc:spChg>
      </pc:sldChg>
      <pc:sldChg chg="addSp delSp modSp new mod">
        <pc:chgData name="Sanggit Saaran" userId="9ce57e31786c25a9" providerId="LiveId" clId="{950ADA51-04C6-43E9-9CA7-CA5257350E91}" dt="2023-12-12T18:11:21.361" v="2524" actId="20577"/>
        <pc:sldMkLst>
          <pc:docMk/>
          <pc:sldMk cId="3223499401" sldId="294"/>
        </pc:sldMkLst>
        <pc:spChg chg="add mod">
          <ac:chgData name="Sanggit Saaran" userId="9ce57e31786c25a9" providerId="LiveId" clId="{950ADA51-04C6-43E9-9CA7-CA5257350E91}" dt="2023-12-12T18:11:21.361" v="2524" actId="20577"/>
          <ac:spMkLst>
            <pc:docMk/>
            <pc:sldMk cId="3223499401" sldId="294"/>
            <ac:spMk id="12" creationId="{E5D235DC-CA33-3D6A-BC90-D1C5BB75864C}"/>
          </ac:spMkLst>
        </pc:spChg>
        <pc:picChg chg="add mod">
          <ac:chgData name="Sanggit Saaran" userId="9ce57e31786c25a9" providerId="LiveId" clId="{950ADA51-04C6-43E9-9CA7-CA5257350E91}" dt="2023-12-12T18:09:16.656" v="2492" actId="1076"/>
          <ac:picMkLst>
            <pc:docMk/>
            <pc:sldMk cId="3223499401" sldId="294"/>
            <ac:picMk id="3" creationId="{700DA3D2-88C2-FF19-79CC-B84DBA12FCC4}"/>
          </ac:picMkLst>
        </pc:picChg>
        <pc:picChg chg="add mod">
          <ac:chgData name="Sanggit Saaran" userId="9ce57e31786c25a9" providerId="LiveId" clId="{950ADA51-04C6-43E9-9CA7-CA5257350E91}" dt="2023-12-12T18:09:21.062" v="2493" actId="1076"/>
          <ac:picMkLst>
            <pc:docMk/>
            <pc:sldMk cId="3223499401" sldId="294"/>
            <ac:picMk id="5" creationId="{E2E1052E-A7FE-6859-3F6E-F49A6AEC1E21}"/>
          </ac:picMkLst>
        </pc:picChg>
        <pc:picChg chg="add del mod">
          <ac:chgData name="Sanggit Saaran" userId="9ce57e31786c25a9" providerId="LiveId" clId="{950ADA51-04C6-43E9-9CA7-CA5257350E91}" dt="2023-12-12T18:08:24.130" v="2474" actId="21"/>
          <ac:picMkLst>
            <pc:docMk/>
            <pc:sldMk cId="3223499401" sldId="294"/>
            <ac:picMk id="7" creationId="{3CA1F968-9425-D173-2CA2-50A7A698B75E}"/>
          </ac:picMkLst>
        </pc:picChg>
        <pc:picChg chg="add del mod">
          <ac:chgData name="Sanggit Saaran" userId="9ce57e31786c25a9" providerId="LiveId" clId="{950ADA51-04C6-43E9-9CA7-CA5257350E91}" dt="2023-12-12T18:08:31.406" v="2476" actId="21"/>
          <ac:picMkLst>
            <pc:docMk/>
            <pc:sldMk cId="3223499401" sldId="294"/>
            <ac:picMk id="9" creationId="{00A7A6E9-B41F-7410-7489-C3BF4FD54FF1}"/>
          </ac:picMkLst>
        </pc:picChg>
        <pc:picChg chg="add del mod">
          <ac:chgData name="Sanggit Saaran" userId="9ce57e31786c25a9" providerId="LiveId" clId="{950ADA51-04C6-43E9-9CA7-CA5257350E91}" dt="2023-12-12T18:07:11.546" v="2456" actId="478"/>
          <ac:picMkLst>
            <pc:docMk/>
            <pc:sldMk cId="3223499401" sldId="294"/>
            <ac:picMk id="11" creationId="{104C2F0C-D3DE-32BA-175D-DA321768D07D}"/>
          </ac:picMkLst>
        </pc:picChg>
      </pc:sldChg>
      <pc:sldChg chg="addSp modSp new mod">
        <pc:chgData name="Sanggit Saaran" userId="9ce57e31786c25a9" providerId="LiveId" clId="{950ADA51-04C6-43E9-9CA7-CA5257350E91}" dt="2023-12-12T18:13:07.675" v="2586" actId="1035"/>
        <pc:sldMkLst>
          <pc:docMk/>
          <pc:sldMk cId="319827425" sldId="295"/>
        </pc:sldMkLst>
        <pc:spChg chg="add mod">
          <ac:chgData name="Sanggit Saaran" userId="9ce57e31786c25a9" providerId="LiveId" clId="{950ADA51-04C6-43E9-9CA7-CA5257350E91}" dt="2023-12-12T18:12:36.676" v="2549" actId="122"/>
          <ac:spMkLst>
            <pc:docMk/>
            <pc:sldMk cId="319827425" sldId="295"/>
            <ac:spMk id="4" creationId="{CF7F8DCF-663F-6199-F971-3F8D620B7812}"/>
          </ac:spMkLst>
        </pc:spChg>
        <pc:picChg chg="add mod">
          <ac:chgData name="Sanggit Saaran" userId="9ce57e31786c25a9" providerId="LiveId" clId="{950ADA51-04C6-43E9-9CA7-CA5257350E91}" dt="2023-12-12T18:13:04.363" v="2579" actId="1035"/>
          <ac:picMkLst>
            <pc:docMk/>
            <pc:sldMk cId="319827425" sldId="295"/>
            <ac:picMk id="2" creationId="{11418CA3-7690-9800-755B-8E3F2804A266}"/>
          </ac:picMkLst>
        </pc:picChg>
        <pc:picChg chg="add mod">
          <ac:chgData name="Sanggit Saaran" userId="9ce57e31786c25a9" providerId="LiveId" clId="{950ADA51-04C6-43E9-9CA7-CA5257350E91}" dt="2023-12-12T18:13:07.675" v="2586" actId="1035"/>
          <ac:picMkLst>
            <pc:docMk/>
            <pc:sldMk cId="319827425" sldId="295"/>
            <ac:picMk id="3" creationId="{3FED4F79-8F7F-8143-5A3F-AD6515C7A3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CF843-5BF1-4DCD-8C84-BCA6911AE426}" type="datetimeFigureOut">
              <a:rPr lang="en-IN" smtClean="0"/>
              <a:t>13-12-2023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BD0B4-8952-4D5E-A61A-DDFAD638EAA3}" type="slidenum">
              <a:rPr lang="en-IN" smtClean="0"/>
              <a:t>‹#›</a:t>
            </a:fld>
            <a:endParaRPr lang="en-IN"/>
          </a:p>
        </p:txBody>
      </p:sp>
    </p:spTree>
    <p:extLst>
      <p:ext uri="{BB962C8B-B14F-4D97-AF65-F5344CB8AC3E}">
        <p14:creationId xmlns:p14="http://schemas.microsoft.com/office/powerpoint/2010/main" val="188823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December 13,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93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December 13,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2073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December 13,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99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December 13,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December 13,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6364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December 13,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643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December 13,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4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December 13,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00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December 13,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December 13,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December 13,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December 13, 2023</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iopscience.iop.org/article/10.1088/1742-6596/1500/1/012061/pdf"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F9DE05-439E-9970-4DD1-84D2485ED4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3963" y="260604"/>
            <a:ext cx="4278313" cy="1121156"/>
          </a:xfrm>
          <a:prstGeom prst="rect">
            <a:avLst/>
          </a:prstGeom>
          <a:noFill/>
          <a:ln>
            <a:noFill/>
          </a:ln>
        </p:spPr>
      </p:pic>
      <p:sp>
        <p:nvSpPr>
          <p:cNvPr id="9" name="Subtitle 2">
            <a:extLst>
              <a:ext uri="{FF2B5EF4-FFF2-40B4-BE49-F238E27FC236}">
                <a16:creationId xmlns:a16="http://schemas.microsoft.com/office/drawing/2014/main" id="{271F1EA0-3736-6871-980A-E65BB3D39C64}"/>
              </a:ext>
            </a:extLst>
          </p:cNvPr>
          <p:cNvSpPr>
            <a:spLocks noGrp="1"/>
          </p:cNvSpPr>
          <p:nvPr>
            <p:ph type="subTitle" idx="1"/>
          </p:nvPr>
        </p:nvSpPr>
        <p:spPr>
          <a:xfrm>
            <a:off x="1341120" y="1564640"/>
            <a:ext cx="9144000" cy="4655963"/>
          </a:xfrm>
        </p:spPr>
        <p:txBody>
          <a:bodyPr vert="horz" lIns="0" tIns="0" rIns="0" bIns="0" rtlCol="0" anchor="t">
            <a:normAutofit fontScale="25000" lnSpcReduction="20000"/>
          </a:bodyPr>
          <a:lstStyle/>
          <a:p>
            <a:endParaRPr lang="en-IN" sz="2000" b="1" dirty="0">
              <a:effectLst/>
              <a:latin typeface="Times New Roman" panose="02020603050405020304" pitchFamily="18" charset="0"/>
              <a:ea typeface="Calibri" panose="020F0502020204030204" pitchFamily="34" charset="0"/>
            </a:endParaRPr>
          </a:p>
          <a:p>
            <a:r>
              <a:rPr lang="en-IN" sz="8000" b="1" spc="0" dirty="0">
                <a:effectLst/>
                <a:latin typeface="Poppins"/>
                <a:ea typeface="Microsoft Sans Serif"/>
                <a:cs typeface="Poppins"/>
              </a:rPr>
              <a:t>22PHY106: Computational Physics 2023</a:t>
            </a:r>
          </a:p>
          <a:p>
            <a:r>
              <a:rPr lang="en-IN" sz="8000" b="1" kern="100" spc="0" dirty="0">
                <a:effectLst/>
                <a:latin typeface="Poppins"/>
                <a:ea typeface="Microsoft Sans Serif"/>
                <a:cs typeface="Poppins"/>
              </a:rPr>
              <a:t>Project Presentation</a:t>
            </a:r>
          </a:p>
          <a:p>
            <a:pPr>
              <a:lnSpc>
                <a:spcPct val="107000"/>
              </a:lnSpc>
              <a:spcAft>
                <a:spcPts val="800"/>
              </a:spcAft>
            </a:pPr>
            <a:endParaRPr lang="en-IN" sz="8000" b="1" spc="0" dirty="0">
              <a:effectLst/>
              <a:latin typeface="Poppins" panose="00000500000000000000" pitchFamily="2" charset="0"/>
              <a:ea typeface="Microsoft Sans Serif" panose="020B0604020202020204" pitchFamily="34" charset="0"/>
              <a:cs typeface="Poppins" panose="00000500000000000000" pitchFamily="2" charset="0"/>
            </a:endParaRPr>
          </a:p>
          <a:p>
            <a:pPr>
              <a:lnSpc>
                <a:spcPct val="107000"/>
              </a:lnSpc>
              <a:spcAft>
                <a:spcPts val="800"/>
              </a:spcAft>
            </a:pPr>
            <a:r>
              <a:rPr lang="en-IN" sz="8000" b="1" spc="0" dirty="0">
                <a:effectLst/>
                <a:latin typeface="Poppins"/>
                <a:ea typeface="Microsoft Sans Serif"/>
                <a:cs typeface="Poppins"/>
              </a:rPr>
              <a:t>Design and development of Plastic PYROLYSIS</a:t>
            </a:r>
            <a:endParaRPr lang="en-IN" sz="8000" b="1" spc="0" dirty="0">
              <a:latin typeface="Poppins"/>
              <a:ea typeface="Microsoft Sans Serif"/>
              <a:cs typeface="Poppins"/>
            </a:endParaRPr>
          </a:p>
          <a:p>
            <a:pPr>
              <a:lnSpc>
                <a:spcPct val="107000"/>
              </a:lnSpc>
              <a:spcAft>
                <a:spcPts val="800"/>
              </a:spcAft>
            </a:pPr>
            <a:endParaRPr lang="en-IN" sz="8000" b="1" kern="100" spc="0" dirty="0">
              <a:latin typeface="Poppins" panose="00000500000000000000" pitchFamily="2" charset="0"/>
              <a:ea typeface="Microsoft Sans Serif" panose="020B0604020202020204" pitchFamily="34" charset="0"/>
              <a:cs typeface="Poppins" panose="00000500000000000000" pitchFamily="2" charset="0"/>
            </a:endParaRPr>
          </a:p>
          <a:p>
            <a:pPr>
              <a:lnSpc>
                <a:spcPct val="120000"/>
              </a:lnSpc>
              <a:spcAft>
                <a:spcPts val="800"/>
              </a:spcAft>
            </a:pPr>
            <a:r>
              <a:rPr lang="en-IN" sz="8000" b="1" kern="100" spc="0" dirty="0">
                <a:effectLst/>
                <a:latin typeface="Poppins"/>
                <a:ea typeface="Microsoft Sans Serif"/>
                <a:cs typeface="Poppins"/>
              </a:rPr>
              <a:t>Supervised by:</a:t>
            </a:r>
            <a:br>
              <a:rPr lang="en-IN" sz="8000" b="1" kern="100" spc="0" dirty="0">
                <a:effectLst/>
                <a:latin typeface="Poppins" panose="00000500000000000000" pitchFamily="2" charset="0"/>
                <a:ea typeface="Microsoft Sans Serif" panose="020B0604020202020204" pitchFamily="34" charset="0"/>
                <a:cs typeface="Poppins" panose="00000500000000000000" pitchFamily="2" charset="0"/>
              </a:rPr>
            </a:br>
            <a:r>
              <a:rPr lang="en-IN" sz="8000" b="1" kern="100" spc="0" dirty="0">
                <a:effectLst/>
                <a:latin typeface="Poppins"/>
                <a:ea typeface="Microsoft Sans Serif"/>
                <a:cs typeface="Poppins"/>
              </a:rPr>
              <a:t>Dr.Akhil Mohan </a:t>
            </a:r>
          </a:p>
          <a:p>
            <a:pPr>
              <a:lnSpc>
                <a:spcPct val="120000"/>
              </a:lnSpc>
              <a:spcAft>
                <a:spcPts val="800"/>
              </a:spcAft>
            </a:pPr>
            <a:r>
              <a:rPr lang="en-IN" sz="8000" b="1" kern="100" spc="0" dirty="0">
                <a:latin typeface="Poppins"/>
                <a:ea typeface="Microsoft Sans Serif"/>
                <a:cs typeface="Poppins"/>
              </a:rPr>
              <a:t>ASSISTANT </a:t>
            </a:r>
            <a:r>
              <a:rPr lang="en-IN" sz="8000" b="1" kern="100" spc="0" dirty="0">
                <a:effectLst/>
                <a:latin typeface="Poppins"/>
                <a:ea typeface="Microsoft Sans Serif"/>
                <a:cs typeface="Poppins"/>
              </a:rPr>
              <a:t>Professor</a:t>
            </a:r>
            <a:br>
              <a:rPr lang="en-IN" sz="8000" b="1" kern="100" spc="0" dirty="0">
                <a:effectLst/>
                <a:latin typeface="Poppins" panose="00000500000000000000" pitchFamily="2" charset="0"/>
                <a:ea typeface="Microsoft Sans Serif" panose="020B0604020202020204" pitchFamily="34" charset="0"/>
                <a:cs typeface="Poppins" panose="00000500000000000000" pitchFamily="2" charset="0"/>
              </a:rPr>
            </a:br>
            <a:r>
              <a:rPr lang="en-IN" sz="8000" b="1" kern="100" spc="0" dirty="0">
                <a:latin typeface="Poppins"/>
                <a:ea typeface="Microsoft Sans Serif"/>
                <a:cs typeface="Poppins"/>
              </a:rPr>
              <a:t>SHOOL of</a:t>
            </a:r>
            <a:r>
              <a:rPr lang="en-IN" sz="8000" b="1" kern="100" spc="0" dirty="0">
                <a:effectLst/>
                <a:latin typeface="Poppins"/>
                <a:ea typeface="Microsoft Sans Serif"/>
                <a:cs typeface="Poppins"/>
              </a:rPr>
              <a:t> Artificial Intelligence</a:t>
            </a:r>
            <a:br>
              <a:rPr lang="en-IN" sz="8000" b="1" kern="100" spc="0" dirty="0">
                <a:effectLst/>
                <a:latin typeface="Poppins" panose="00000500000000000000" pitchFamily="2" charset="0"/>
                <a:ea typeface="Microsoft Sans Serif" panose="020B0604020202020204" pitchFamily="34" charset="0"/>
                <a:cs typeface="Poppins" panose="00000500000000000000" pitchFamily="2" charset="0"/>
              </a:rPr>
            </a:br>
            <a:r>
              <a:rPr lang="en-IN" sz="8000" b="1" kern="100" spc="0" dirty="0">
                <a:effectLst/>
                <a:latin typeface="Poppins"/>
                <a:ea typeface="Microsoft Sans Serif"/>
                <a:cs typeface="Poppins"/>
              </a:rPr>
              <a:t>Amrita Vishwa Vidyapeetham</a:t>
            </a:r>
          </a:p>
          <a:p>
            <a:endParaRPr lang="en-IN" sz="7200" b="1" dirty="0">
              <a:effectLst/>
              <a:latin typeface="Goudy Old Style" panose="02020502050305020303" pitchFamily="18" charset="0"/>
              <a:ea typeface="Calibri" panose="020F0502020204030204" pitchFamily="34" charset="0"/>
            </a:endParaRPr>
          </a:p>
          <a:p>
            <a:endParaRPr lang="en-IN" sz="7200" b="1" dirty="0">
              <a:effectLst/>
              <a:latin typeface="Goudy Old Style" panose="02020502050305020303" pitchFamily="18" charset="0"/>
              <a:ea typeface="Calibri" panose="020F0502020204030204" pitchFamily="34" charset="0"/>
            </a:endParaRPr>
          </a:p>
          <a:p>
            <a:endParaRPr lang="en-IN" sz="8000" b="1" dirty="0">
              <a:effectLst/>
              <a:latin typeface="Times New Roman" panose="02020603050405020304" pitchFamily="18" charset="0"/>
              <a:ea typeface="Calibri" panose="020F0502020204030204" pitchFamily="34" charset="0"/>
            </a:endParaRPr>
          </a:p>
          <a:p>
            <a:endParaRPr lang="en-IN" sz="8000" b="1" dirty="0">
              <a:effectLst/>
              <a:latin typeface="Times New Roman" panose="02020603050405020304" pitchFamily="18" charset="0"/>
              <a:ea typeface="Calibri" panose="020F0502020204030204" pitchFamily="34" charset="0"/>
            </a:endParaRPr>
          </a:p>
          <a:p>
            <a:endParaRPr lang="en-IN" sz="2200" dirty="0"/>
          </a:p>
        </p:txBody>
      </p:sp>
      <p:cxnSp>
        <p:nvCxnSpPr>
          <p:cNvPr id="11" name="Straight Connector 10">
            <a:extLst>
              <a:ext uri="{FF2B5EF4-FFF2-40B4-BE49-F238E27FC236}">
                <a16:creationId xmlns:a16="http://schemas.microsoft.com/office/drawing/2014/main" id="{2A45781A-1DA3-C01F-ACD5-48758CC85900}"/>
              </a:ext>
            </a:extLst>
          </p:cNvPr>
          <p:cNvCxnSpPr>
            <a:cxnSpLocks/>
          </p:cNvCxnSpPr>
          <p:nvPr/>
        </p:nvCxnSpPr>
        <p:spPr>
          <a:xfrm>
            <a:off x="1188719" y="3987800"/>
            <a:ext cx="944880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8A49D72-4749-754B-49BC-F6047BFC86B1}"/>
              </a:ext>
            </a:extLst>
          </p:cNvPr>
          <p:cNvCxnSpPr>
            <a:cxnSpLocks/>
          </p:cNvCxnSpPr>
          <p:nvPr/>
        </p:nvCxnSpPr>
        <p:spPr>
          <a:xfrm>
            <a:off x="1188719" y="3048000"/>
            <a:ext cx="94488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8004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E61C-41F3-DBD7-4F6B-45CFE12D31E8}"/>
              </a:ext>
            </a:extLst>
          </p:cNvPr>
          <p:cNvSpPr>
            <a:spLocks noGrp="1"/>
          </p:cNvSpPr>
          <p:nvPr>
            <p:ph type="title"/>
          </p:nvPr>
        </p:nvSpPr>
        <p:spPr>
          <a:xfrm>
            <a:off x="1067822" y="0"/>
            <a:ext cx="9743781" cy="781945"/>
          </a:xfrm>
        </p:spPr>
        <p:txBody>
          <a:bodyPr>
            <a:normAutofit/>
          </a:bodyPr>
          <a:lstStyle/>
          <a:p>
            <a:pPr algn="ctr"/>
            <a:r>
              <a:rPr lang="en-US" sz="2400" dirty="0">
                <a:latin typeface="Poppins" panose="00000500000000000000" pitchFamily="2" charset="0"/>
                <a:cs typeface="Poppins" panose="00000500000000000000" pitchFamily="2" charset="0"/>
              </a:rPr>
              <a:t>Reactor Construction</a:t>
            </a:r>
            <a:endParaRPr lang="en-IN" sz="24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9E1F687C-EBFD-9481-8A2C-34C1AC12627E}"/>
              </a:ext>
            </a:extLst>
          </p:cNvPr>
          <p:cNvSpPr>
            <a:spLocks noGrp="1"/>
          </p:cNvSpPr>
          <p:nvPr>
            <p:ph idx="1"/>
          </p:nvPr>
        </p:nvSpPr>
        <p:spPr>
          <a:xfrm>
            <a:off x="660400" y="1190624"/>
            <a:ext cx="7893050" cy="5189855"/>
          </a:xfrm>
        </p:spPr>
        <p:txBody>
          <a:bodyPr>
            <a:normAutofit fontScale="92500" lnSpcReduction="10000"/>
          </a:bodyPr>
          <a:lstStyle/>
          <a:p>
            <a:pPr marL="0" indent="0" algn="just">
              <a:lnSpc>
                <a:spcPct val="200000"/>
              </a:lnSpc>
              <a:buNone/>
            </a:pPr>
            <a:r>
              <a:rPr lang="en-US" sz="1600" i="0" dirty="0">
                <a:solidFill>
                  <a:srgbClr val="374151"/>
                </a:solidFill>
                <a:effectLst/>
                <a:latin typeface="Poppins" panose="00000500000000000000" pitchFamily="2" charset="0"/>
                <a:cs typeface="Poppins" panose="00000500000000000000" pitchFamily="2" charset="0"/>
              </a:rPr>
              <a:t>Reactor is made using MS Steel the major reasons behind using it are:</a:t>
            </a:r>
          </a:p>
          <a:p>
            <a:pPr algn="just">
              <a:lnSpc>
                <a:spcPct val="200000"/>
              </a:lnSpc>
              <a:buFont typeface="Arial" panose="020B0604020202020204" pitchFamily="34" charset="0"/>
              <a:buChar char="•"/>
            </a:pPr>
            <a:r>
              <a:rPr lang="en-US" sz="1600" b="1" i="0" dirty="0">
                <a:solidFill>
                  <a:srgbClr val="374151"/>
                </a:solidFill>
                <a:effectLst/>
                <a:latin typeface="Poppins" panose="00000500000000000000" pitchFamily="2" charset="0"/>
                <a:cs typeface="Poppins" panose="00000500000000000000" pitchFamily="2" charset="0"/>
              </a:rPr>
              <a:t>Strength:</a:t>
            </a:r>
            <a:r>
              <a:rPr lang="en-US" sz="1600" b="0" i="0" dirty="0">
                <a:solidFill>
                  <a:srgbClr val="374151"/>
                </a:solidFill>
                <a:effectLst/>
                <a:latin typeface="Poppins" panose="00000500000000000000" pitchFamily="2" charset="0"/>
                <a:cs typeface="Poppins" panose="00000500000000000000" pitchFamily="2" charset="0"/>
              </a:rPr>
              <a:t> Mild Steel has a moderate tensile strength, making it suitable for a wide range of applications.</a:t>
            </a:r>
          </a:p>
          <a:p>
            <a:pPr algn="just">
              <a:lnSpc>
                <a:spcPct val="200000"/>
              </a:lnSpc>
              <a:buFont typeface="Arial" panose="020B0604020202020204" pitchFamily="34" charset="0"/>
              <a:buChar char="•"/>
            </a:pPr>
            <a:r>
              <a:rPr lang="en-US" sz="1600" b="1" i="0" dirty="0">
                <a:solidFill>
                  <a:srgbClr val="374151"/>
                </a:solidFill>
                <a:effectLst/>
                <a:latin typeface="Poppins" panose="00000500000000000000" pitchFamily="2" charset="0"/>
                <a:cs typeface="Poppins" panose="00000500000000000000" pitchFamily="2" charset="0"/>
              </a:rPr>
              <a:t>Weldability:</a:t>
            </a:r>
            <a:r>
              <a:rPr lang="en-US" sz="1600" b="0" i="0" dirty="0">
                <a:solidFill>
                  <a:srgbClr val="374151"/>
                </a:solidFill>
                <a:effectLst/>
                <a:latin typeface="Poppins" panose="00000500000000000000" pitchFamily="2" charset="0"/>
                <a:cs typeface="Poppins" panose="00000500000000000000" pitchFamily="2" charset="0"/>
              </a:rPr>
              <a:t> MS steel is easily weldable, making it suitable for various fabrication processes.</a:t>
            </a:r>
          </a:p>
          <a:p>
            <a:pPr algn="just">
              <a:lnSpc>
                <a:spcPct val="200000"/>
              </a:lnSpc>
              <a:buFont typeface="Arial" panose="020B0604020202020204" pitchFamily="34" charset="0"/>
              <a:buChar char="•"/>
            </a:pPr>
            <a:r>
              <a:rPr lang="en-US" sz="1600" b="1" i="0" dirty="0">
                <a:solidFill>
                  <a:srgbClr val="374151"/>
                </a:solidFill>
                <a:effectLst/>
                <a:latin typeface="Poppins" panose="00000500000000000000" pitchFamily="2" charset="0"/>
                <a:cs typeface="Poppins" panose="00000500000000000000" pitchFamily="2" charset="0"/>
              </a:rPr>
              <a:t>Machinability:</a:t>
            </a:r>
            <a:r>
              <a:rPr lang="en-US" sz="1600" b="0" i="0" dirty="0">
                <a:solidFill>
                  <a:srgbClr val="374151"/>
                </a:solidFill>
                <a:effectLst/>
                <a:latin typeface="Poppins" panose="00000500000000000000" pitchFamily="2" charset="0"/>
                <a:cs typeface="Poppins" panose="00000500000000000000" pitchFamily="2" charset="0"/>
              </a:rPr>
              <a:t> Mild Steel can be machined and formed with ease.</a:t>
            </a:r>
            <a:endParaRPr lang="en-US" sz="1600" i="0" dirty="0">
              <a:effectLst/>
              <a:latin typeface="Poppins" panose="00000500000000000000" pitchFamily="2" charset="0"/>
              <a:cs typeface="Poppins" panose="00000500000000000000" pitchFamily="2" charset="0"/>
            </a:endParaRPr>
          </a:p>
          <a:p>
            <a:pPr algn="just">
              <a:lnSpc>
                <a:spcPct val="200000"/>
              </a:lnSpc>
            </a:pPr>
            <a:r>
              <a:rPr lang="en-US" sz="1600" b="1" i="0" dirty="0">
                <a:solidFill>
                  <a:srgbClr val="374151"/>
                </a:solidFill>
                <a:effectLst/>
                <a:latin typeface="Poppins" panose="00000500000000000000" pitchFamily="2" charset="0"/>
                <a:cs typeface="Poppins" panose="00000500000000000000" pitchFamily="2" charset="0"/>
              </a:rPr>
              <a:t>Welding:</a:t>
            </a:r>
            <a:r>
              <a:rPr lang="en-US" sz="1600" dirty="0">
                <a:solidFill>
                  <a:srgbClr val="374151"/>
                </a:solidFill>
                <a:latin typeface="Poppins" panose="00000500000000000000" pitchFamily="2" charset="0"/>
                <a:cs typeface="Poppins" panose="00000500000000000000" pitchFamily="2" charset="0"/>
              </a:rPr>
              <a:t> </a:t>
            </a:r>
            <a:r>
              <a:rPr lang="en-US" sz="1600" b="0" i="0" dirty="0">
                <a:solidFill>
                  <a:srgbClr val="374151"/>
                </a:solidFill>
                <a:effectLst/>
                <a:latin typeface="Poppins" panose="00000500000000000000" pitchFamily="2" charset="0"/>
                <a:cs typeface="Poppins" panose="00000500000000000000" pitchFamily="2" charset="0"/>
              </a:rPr>
              <a:t>Mild Steel is well-suited for welding using various methods such as arc welding, MIG welding, and TIG welding.</a:t>
            </a:r>
          </a:p>
          <a:p>
            <a:pPr algn="just">
              <a:lnSpc>
                <a:spcPct val="200000"/>
              </a:lnSpc>
            </a:pPr>
            <a:r>
              <a:rPr lang="en-US" sz="1600" b="1" i="0" dirty="0">
                <a:solidFill>
                  <a:srgbClr val="374151"/>
                </a:solidFill>
                <a:effectLst/>
                <a:latin typeface="Poppins" panose="00000500000000000000" pitchFamily="2" charset="0"/>
                <a:cs typeface="Poppins" panose="00000500000000000000" pitchFamily="2" charset="0"/>
              </a:rPr>
              <a:t>Machining:</a:t>
            </a:r>
            <a:r>
              <a:rPr lang="en-US" sz="1600" dirty="0">
                <a:solidFill>
                  <a:srgbClr val="374151"/>
                </a:solidFill>
                <a:latin typeface="Poppins" panose="00000500000000000000" pitchFamily="2" charset="0"/>
                <a:cs typeface="Poppins" panose="00000500000000000000" pitchFamily="2" charset="0"/>
              </a:rPr>
              <a:t> </a:t>
            </a:r>
            <a:r>
              <a:rPr lang="en-US" sz="1600" b="0" i="0" dirty="0">
                <a:solidFill>
                  <a:srgbClr val="374151"/>
                </a:solidFill>
                <a:effectLst/>
                <a:latin typeface="Poppins" panose="00000500000000000000" pitchFamily="2" charset="0"/>
                <a:cs typeface="Poppins" panose="00000500000000000000" pitchFamily="2" charset="0"/>
              </a:rPr>
              <a:t>Can be machined easily, but cutting tools need to be kept sharp due to its softness.</a:t>
            </a:r>
          </a:p>
          <a:p>
            <a:pPr algn="just">
              <a:lnSpc>
                <a:spcPct val="200000"/>
              </a:lnSpc>
              <a:buFont typeface="Arial" panose="020B0604020202020204" pitchFamily="34" charset="0"/>
              <a:buChar char="•"/>
            </a:pPr>
            <a:endParaRPr lang="en-US" sz="1600" b="0" i="0" dirty="0">
              <a:solidFill>
                <a:srgbClr val="374151"/>
              </a:solidFill>
              <a:effectLst/>
              <a:latin typeface="Poppins" panose="00000500000000000000" pitchFamily="2" charset="0"/>
              <a:cs typeface="Poppins" panose="00000500000000000000" pitchFamily="2" charset="0"/>
            </a:endParaRPr>
          </a:p>
          <a:p>
            <a:pPr algn="just"/>
            <a:endParaRPr lang="en-IN" sz="1600" dirty="0"/>
          </a:p>
        </p:txBody>
      </p:sp>
      <p:pic>
        <p:nvPicPr>
          <p:cNvPr id="5" name="Picture 4">
            <a:extLst>
              <a:ext uri="{FF2B5EF4-FFF2-40B4-BE49-F238E27FC236}">
                <a16:creationId xmlns:a16="http://schemas.microsoft.com/office/drawing/2014/main" id="{05722254-A67B-6E36-55A4-611D11D2F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3742" y="1295399"/>
            <a:ext cx="2736152" cy="4619625"/>
          </a:xfrm>
          <a:prstGeom prst="rect">
            <a:avLst/>
          </a:prstGeom>
        </p:spPr>
      </p:pic>
    </p:spTree>
    <p:extLst>
      <p:ext uri="{BB962C8B-B14F-4D97-AF65-F5344CB8AC3E}">
        <p14:creationId xmlns:p14="http://schemas.microsoft.com/office/powerpoint/2010/main" val="1777541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DA3D2-88C2-FF19-79CC-B84DBA12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671" y="2295205"/>
            <a:ext cx="5608904" cy="3523171"/>
          </a:xfrm>
          <a:prstGeom prst="rect">
            <a:avLst/>
          </a:prstGeom>
        </p:spPr>
      </p:pic>
      <p:pic>
        <p:nvPicPr>
          <p:cNvPr id="5" name="Picture 4">
            <a:extLst>
              <a:ext uri="{FF2B5EF4-FFF2-40B4-BE49-F238E27FC236}">
                <a16:creationId xmlns:a16="http://schemas.microsoft.com/office/drawing/2014/main" id="{E2E1052E-A7FE-6859-3F6E-F49A6AEC1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59" y="2295205"/>
            <a:ext cx="5608904" cy="3523171"/>
          </a:xfrm>
          <a:prstGeom prst="rect">
            <a:avLst/>
          </a:prstGeom>
        </p:spPr>
      </p:pic>
      <p:sp>
        <p:nvSpPr>
          <p:cNvPr id="12" name="TextBox 11">
            <a:extLst>
              <a:ext uri="{FF2B5EF4-FFF2-40B4-BE49-F238E27FC236}">
                <a16:creationId xmlns:a16="http://schemas.microsoft.com/office/drawing/2014/main" id="{E5D235DC-CA33-3D6A-BC90-D1C5BB75864C}"/>
              </a:ext>
            </a:extLst>
          </p:cNvPr>
          <p:cNvSpPr txBox="1"/>
          <p:nvPr/>
        </p:nvSpPr>
        <p:spPr>
          <a:xfrm>
            <a:off x="2162175" y="400170"/>
            <a:ext cx="7867650" cy="1304781"/>
          </a:xfrm>
          <a:prstGeom prst="rect">
            <a:avLst/>
          </a:prstGeom>
          <a:noFill/>
        </p:spPr>
        <p:txBody>
          <a:bodyPr wrap="square" rtlCol="0">
            <a:spAutoFit/>
          </a:bodyPr>
          <a:lstStyle/>
          <a:p>
            <a:pPr algn="ctr">
              <a:lnSpc>
                <a:spcPct val="150000"/>
              </a:lnSpc>
            </a:pPr>
            <a:r>
              <a:rPr lang="en-US" sz="2800" b="1" dirty="0">
                <a:latin typeface="Poppins" panose="00000500000000000000" pitchFamily="2" charset="0"/>
                <a:cs typeface="Poppins" panose="00000500000000000000" pitchFamily="2" charset="0"/>
              </a:rPr>
              <a:t>CAD DIAGRAMS</a:t>
            </a:r>
          </a:p>
          <a:p>
            <a:pPr algn="ctr">
              <a:lnSpc>
                <a:spcPct val="150000"/>
              </a:lnSpc>
            </a:pPr>
            <a:r>
              <a:rPr lang="en-US" sz="2800" b="1" dirty="0">
                <a:latin typeface="Poppins" panose="00000500000000000000" pitchFamily="2" charset="0"/>
                <a:cs typeface="Poppins" panose="00000500000000000000" pitchFamily="2" charset="0"/>
              </a:rPr>
              <a:t>REACTOR</a:t>
            </a:r>
            <a:endParaRPr lang="en-IN" sz="28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23499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84A2-B2BB-B48C-C1CF-DDEA74078DBB}"/>
              </a:ext>
            </a:extLst>
          </p:cNvPr>
          <p:cNvSpPr>
            <a:spLocks noGrp="1"/>
          </p:cNvSpPr>
          <p:nvPr>
            <p:ph type="title"/>
          </p:nvPr>
        </p:nvSpPr>
        <p:spPr>
          <a:xfrm>
            <a:off x="975360" y="121130"/>
            <a:ext cx="10241280" cy="695307"/>
          </a:xfrm>
        </p:spPr>
        <p:txBody>
          <a:bodyPr>
            <a:normAutofit/>
          </a:bodyPr>
          <a:lstStyle/>
          <a:p>
            <a:pPr algn="ctr"/>
            <a:r>
              <a:rPr lang="en-US" sz="2800" dirty="0">
                <a:latin typeface="Poppins" panose="00000500000000000000" pitchFamily="2" charset="0"/>
                <a:cs typeface="Poppins" panose="00000500000000000000" pitchFamily="2" charset="0"/>
              </a:rPr>
              <a:t>Double Condenser</a:t>
            </a:r>
            <a:endParaRPr lang="en-IN" sz="2800" dirty="0">
              <a:latin typeface="Poppins" panose="00000500000000000000"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C2C8BC02-16DD-2A47-A358-FF6325A5231E}"/>
              </a:ext>
            </a:extLst>
          </p:cNvPr>
          <p:cNvSpPr/>
          <p:nvPr/>
        </p:nvSpPr>
        <p:spPr>
          <a:xfrm>
            <a:off x="243840" y="1371600"/>
            <a:ext cx="2804160" cy="430276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i="0" dirty="0">
                <a:solidFill>
                  <a:srgbClr val="000000"/>
                </a:solidFill>
                <a:effectLst/>
                <a:latin typeface="Poppins" panose="00000500000000000000" pitchFamily="2" charset="0"/>
              </a:rPr>
              <a:t>Increased condensation efficiency: </a:t>
            </a:r>
          </a:p>
          <a:p>
            <a:pPr algn="ctr"/>
            <a:endParaRPr lang="en-US" sz="1400" b="1" i="0" dirty="0">
              <a:solidFill>
                <a:srgbClr val="000000"/>
              </a:solidFill>
              <a:effectLst/>
              <a:latin typeface="Poppins" panose="00000500000000000000" pitchFamily="2" charset="0"/>
            </a:endParaRPr>
          </a:p>
          <a:p>
            <a:pPr algn="just">
              <a:lnSpc>
                <a:spcPct val="150000"/>
              </a:lnSpc>
            </a:pPr>
            <a:r>
              <a:rPr lang="en-US" sz="1400" b="0" i="0" dirty="0">
                <a:solidFill>
                  <a:srgbClr val="000000"/>
                </a:solidFill>
                <a:effectLst/>
                <a:latin typeface="Poppins" panose="00000500000000000000" pitchFamily="2" charset="0"/>
              </a:rPr>
              <a:t>The double condenser setup allows for better cooling and condensation of pyrolysis gases. This can increase the overall condensation efficiency and improve the yield of valuable liquid products.</a:t>
            </a:r>
            <a:endParaRPr lang="en-US" sz="1400" b="1" i="0" dirty="0">
              <a:solidFill>
                <a:srgbClr val="000000"/>
              </a:solidFill>
              <a:effectLst/>
              <a:latin typeface="Poppins" panose="00000500000000000000" pitchFamily="2" charset="0"/>
            </a:endParaRPr>
          </a:p>
          <a:p>
            <a:pPr algn="ctr">
              <a:lnSpc>
                <a:spcPct val="150000"/>
              </a:lnSpc>
            </a:pPr>
            <a:endParaRPr lang="en-US" sz="1400" b="1" i="0" dirty="0">
              <a:solidFill>
                <a:srgbClr val="000000"/>
              </a:solidFill>
              <a:effectLst/>
              <a:latin typeface="Poppins" panose="00000500000000000000" pitchFamily="2" charset="0"/>
            </a:endParaRPr>
          </a:p>
          <a:p>
            <a:pPr algn="ctr"/>
            <a:endParaRPr lang="en-IN" dirty="0"/>
          </a:p>
        </p:txBody>
      </p:sp>
      <p:sp>
        <p:nvSpPr>
          <p:cNvPr id="6" name="Rectangle: Rounded Corners 5">
            <a:extLst>
              <a:ext uri="{FF2B5EF4-FFF2-40B4-BE49-F238E27FC236}">
                <a16:creationId xmlns:a16="http://schemas.microsoft.com/office/drawing/2014/main" id="{D318CAB0-3639-97A6-9B3A-B2E6F09743E1}"/>
              </a:ext>
            </a:extLst>
          </p:cNvPr>
          <p:cNvSpPr/>
          <p:nvPr/>
        </p:nvSpPr>
        <p:spPr>
          <a:xfrm>
            <a:off x="3291840" y="1371600"/>
            <a:ext cx="2804160" cy="436880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0" i="0">
              <a:solidFill>
                <a:srgbClr val="000000"/>
              </a:solidFill>
              <a:effectLst/>
              <a:latin typeface="Poppins" panose="00000500000000000000" pitchFamily="2" charset="0"/>
            </a:endParaRPr>
          </a:p>
          <a:p>
            <a:pPr algn="ctr"/>
            <a:r>
              <a:rPr lang="en-US" sz="1400" b="1" i="0">
                <a:solidFill>
                  <a:srgbClr val="000000"/>
                </a:solidFill>
                <a:effectLst/>
                <a:latin typeface="Poppins" panose="00000500000000000000" pitchFamily="2" charset="0"/>
              </a:rPr>
              <a:t>Improved energy recovery: </a:t>
            </a:r>
          </a:p>
          <a:p>
            <a:pPr algn="ctr"/>
            <a:endParaRPr lang="en-US" sz="1400" b="1" i="0">
              <a:solidFill>
                <a:srgbClr val="000000"/>
              </a:solidFill>
              <a:effectLst/>
              <a:latin typeface="Poppins" panose="00000500000000000000" pitchFamily="2" charset="0"/>
            </a:endParaRPr>
          </a:p>
          <a:p>
            <a:pPr algn="just">
              <a:lnSpc>
                <a:spcPct val="150000"/>
              </a:lnSpc>
            </a:pPr>
            <a:r>
              <a:rPr lang="en-US" sz="1400" b="0" i="0">
                <a:solidFill>
                  <a:srgbClr val="000000"/>
                </a:solidFill>
                <a:effectLst/>
                <a:latin typeface="Poppins" panose="00000500000000000000" pitchFamily="2" charset="0"/>
              </a:rPr>
              <a:t>The double condenser setup enables better heat exchange between the hot pyrolysis gases and the cooling medium, allowing for more efficient energy recovery. This can help in reducing the energy consumption of the process.</a:t>
            </a:r>
          </a:p>
          <a:p>
            <a:pPr algn="ctr"/>
            <a:endParaRPr lang="en-IN"/>
          </a:p>
        </p:txBody>
      </p:sp>
      <p:sp>
        <p:nvSpPr>
          <p:cNvPr id="7" name="Rectangle: Rounded Corners 6">
            <a:extLst>
              <a:ext uri="{FF2B5EF4-FFF2-40B4-BE49-F238E27FC236}">
                <a16:creationId xmlns:a16="http://schemas.microsoft.com/office/drawing/2014/main" id="{9D210DE4-68FA-EBAB-2FD7-73D99B768426}"/>
              </a:ext>
            </a:extLst>
          </p:cNvPr>
          <p:cNvSpPr/>
          <p:nvPr/>
        </p:nvSpPr>
        <p:spPr>
          <a:xfrm>
            <a:off x="6217920" y="1163320"/>
            <a:ext cx="2804160" cy="434848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i="0">
              <a:solidFill>
                <a:srgbClr val="000000"/>
              </a:solidFill>
              <a:effectLst/>
              <a:latin typeface="Poppins" panose="00000500000000000000" pitchFamily="2" charset="0"/>
            </a:endParaRPr>
          </a:p>
          <a:p>
            <a:pPr algn="ctr"/>
            <a:endParaRPr lang="en-US" sz="1400" b="1">
              <a:solidFill>
                <a:srgbClr val="000000"/>
              </a:solidFill>
              <a:latin typeface="Poppins" panose="00000500000000000000" pitchFamily="2" charset="0"/>
            </a:endParaRPr>
          </a:p>
          <a:p>
            <a:pPr algn="ctr"/>
            <a:r>
              <a:rPr lang="en-US" sz="1400" b="1" i="0">
                <a:solidFill>
                  <a:srgbClr val="000000"/>
                </a:solidFill>
                <a:effectLst/>
                <a:latin typeface="Poppins" panose="00000500000000000000" pitchFamily="2" charset="0"/>
              </a:rPr>
              <a:t>Enhanced product quality:</a:t>
            </a:r>
          </a:p>
          <a:p>
            <a:pPr algn="ctr"/>
            <a:endParaRPr lang="en-US" sz="1400" b="1">
              <a:solidFill>
                <a:srgbClr val="000000"/>
              </a:solidFill>
              <a:latin typeface="Poppins" panose="00000500000000000000" pitchFamily="2" charset="0"/>
            </a:endParaRPr>
          </a:p>
          <a:p>
            <a:pPr algn="just">
              <a:lnSpc>
                <a:spcPct val="150000"/>
              </a:lnSpc>
            </a:pPr>
            <a:r>
              <a:rPr lang="en-US" sz="1400" b="0" i="0">
                <a:solidFill>
                  <a:srgbClr val="000000"/>
                </a:solidFill>
                <a:effectLst/>
                <a:latin typeface="Poppins" panose="00000500000000000000" pitchFamily="2" charset="0"/>
              </a:rPr>
              <a:t>By using a double condenser, it is possible to achieve a more thorough condensation of the pyrolysis gases. This can result in a higher-quality liquid product, with reduced impurities and improved characteristics.</a:t>
            </a:r>
          </a:p>
          <a:p>
            <a:pPr algn="ctr"/>
            <a:endParaRPr lang="en-IN"/>
          </a:p>
        </p:txBody>
      </p:sp>
      <p:sp>
        <p:nvSpPr>
          <p:cNvPr id="8" name="Rectangle: Rounded Corners 7">
            <a:extLst>
              <a:ext uri="{FF2B5EF4-FFF2-40B4-BE49-F238E27FC236}">
                <a16:creationId xmlns:a16="http://schemas.microsoft.com/office/drawing/2014/main" id="{CC398858-8306-C974-122D-00F024E6DAA2}"/>
              </a:ext>
            </a:extLst>
          </p:cNvPr>
          <p:cNvSpPr/>
          <p:nvPr/>
        </p:nvSpPr>
        <p:spPr>
          <a:xfrm>
            <a:off x="9144000" y="1163320"/>
            <a:ext cx="2804160" cy="4389120"/>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rgbClr val="000000"/>
                </a:solidFill>
                <a:latin typeface="Poppins" panose="00000500000000000000" pitchFamily="2" charset="0"/>
              </a:rPr>
              <a:t>I</a:t>
            </a:r>
            <a:r>
              <a:rPr lang="en-US" sz="1400" b="1" i="0">
                <a:solidFill>
                  <a:srgbClr val="000000"/>
                </a:solidFill>
                <a:effectLst/>
                <a:latin typeface="Poppins" panose="00000500000000000000" pitchFamily="2" charset="0"/>
              </a:rPr>
              <a:t>ncreased processing capacity: </a:t>
            </a:r>
          </a:p>
          <a:p>
            <a:pPr algn="ctr"/>
            <a:endParaRPr lang="en-US" sz="1400" b="1">
              <a:solidFill>
                <a:srgbClr val="000000"/>
              </a:solidFill>
              <a:latin typeface="Poppins" panose="00000500000000000000" pitchFamily="2" charset="0"/>
            </a:endParaRPr>
          </a:p>
          <a:p>
            <a:pPr algn="just">
              <a:lnSpc>
                <a:spcPct val="150000"/>
              </a:lnSpc>
            </a:pPr>
            <a:r>
              <a:rPr lang="en-US" sz="1400" b="0" i="0">
                <a:solidFill>
                  <a:srgbClr val="000000"/>
                </a:solidFill>
                <a:effectLst/>
                <a:latin typeface="Poppins" panose="00000500000000000000" pitchFamily="2" charset="0"/>
              </a:rPr>
              <a:t>With a double condenser setup, the cooling capacity can be increased, allowing for higher throughput and processing capacity. This can be beneficial for scaling up the plastic pyrolysis operation.</a:t>
            </a:r>
            <a:endParaRPr lang="en-IN" sz="1400"/>
          </a:p>
        </p:txBody>
      </p:sp>
      <p:cxnSp>
        <p:nvCxnSpPr>
          <p:cNvPr id="4" name="Straight Connector 3">
            <a:extLst>
              <a:ext uri="{FF2B5EF4-FFF2-40B4-BE49-F238E27FC236}">
                <a16:creationId xmlns:a16="http://schemas.microsoft.com/office/drawing/2014/main" id="{1F825D32-25CD-61DB-A503-E6531194BA07}"/>
              </a:ext>
            </a:extLst>
          </p:cNvPr>
          <p:cNvCxnSpPr/>
          <p:nvPr/>
        </p:nvCxnSpPr>
        <p:spPr>
          <a:xfrm>
            <a:off x="3169920" y="1625600"/>
            <a:ext cx="0" cy="37592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139E2F70-9869-A735-4629-173C714C0A2A}"/>
              </a:ext>
            </a:extLst>
          </p:cNvPr>
          <p:cNvCxnSpPr/>
          <p:nvPr/>
        </p:nvCxnSpPr>
        <p:spPr>
          <a:xfrm>
            <a:off x="6156960" y="1625600"/>
            <a:ext cx="0" cy="37592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4196DDE0-DF8C-456E-6E9B-F55312D10A96}"/>
              </a:ext>
            </a:extLst>
          </p:cNvPr>
          <p:cNvCxnSpPr/>
          <p:nvPr/>
        </p:nvCxnSpPr>
        <p:spPr>
          <a:xfrm>
            <a:off x="9144000" y="1625600"/>
            <a:ext cx="0" cy="37592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89274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C546A-B372-3436-1308-1079ECE6A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827"/>
            <a:ext cx="12185077" cy="3030670"/>
          </a:xfrm>
          <a:prstGeom prst="rect">
            <a:avLst/>
          </a:prstGeom>
        </p:spPr>
      </p:pic>
      <p:pic>
        <p:nvPicPr>
          <p:cNvPr id="9" name="Picture 8">
            <a:extLst>
              <a:ext uri="{FF2B5EF4-FFF2-40B4-BE49-F238E27FC236}">
                <a16:creationId xmlns:a16="http://schemas.microsoft.com/office/drawing/2014/main" id="{BF8D809F-331F-DF07-131F-6E9585250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639" y="3896940"/>
            <a:ext cx="4815879" cy="2408051"/>
          </a:xfrm>
          <a:prstGeom prst="rect">
            <a:avLst/>
          </a:prstGeom>
        </p:spPr>
      </p:pic>
      <p:cxnSp>
        <p:nvCxnSpPr>
          <p:cNvPr id="4" name="Straight Connector 3">
            <a:extLst>
              <a:ext uri="{FF2B5EF4-FFF2-40B4-BE49-F238E27FC236}">
                <a16:creationId xmlns:a16="http://schemas.microsoft.com/office/drawing/2014/main" id="{15FBFC11-0D0E-4171-005F-963154C73AC3}"/>
              </a:ext>
            </a:extLst>
          </p:cNvPr>
          <p:cNvCxnSpPr>
            <a:cxnSpLocks/>
          </p:cNvCxnSpPr>
          <p:nvPr/>
        </p:nvCxnSpPr>
        <p:spPr>
          <a:xfrm flipH="1">
            <a:off x="4530639" y="1910223"/>
            <a:ext cx="1947582" cy="1986717"/>
          </a:xfrm>
          <a:prstGeom prst="line">
            <a:avLst/>
          </a:prstGeom>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C4B5A842-3D4A-5FB7-35C7-B3808880955F}"/>
              </a:ext>
            </a:extLst>
          </p:cNvPr>
          <p:cNvCxnSpPr>
            <a:cxnSpLocks/>
          </p:cNvCxnSpPr>
          <p:nvPr/>
        </p:nvCxnSpPr>
        <p:spPr>
          <a:xfrm>
            <a:off x="8488619" y="1910223"/>
            <a:ext cx="857899" cy="1986717"/>
          </a:xfrm>
          <a:prstGeom prst="line">
            <a:avLst/>
          </a:prstGeom>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48BD6143-8B05-6D27-0AD1-D30DD583F1B9}"/>
              </a:ext>
            </a:extLst>
          </p:cNvPr>
          <p:cNvSpPr txBox="1"/>
          <p:nvPr/>
        </p:nvSpPr>
        <p:spPr>
          <a:xfrm>
            <a:off x="3039775" y="204557"/>
            <a:ext cx="6105525" cy="523220"/>
          </a:xfrm>
          <a:prstGeom prst="rect">
            <a:avLst/>
          </a:prstGeom>
          <a:noFill/>
        </p:spPr>
        <p:txBody>
          <a:bodyPr wrap="square" rtlCol="0">
            <a:spAutoFit/>
          </a:bodyPr>
          <a:lstStyle/>
          <a:p>
            <a:pPr algn="ctr"/>
            <a:r>
              <a:rPr lang="en-US" sz="2800" b="1" dirty="0">
                <a:latin typeface="Poppins" panose="00000500000000000000" pitchFamily="2" charset="0"/>
                <a:cs typeface="Poppins" panose="00000500000000000000" pitchFamily="2" charset="0"/>
              </a:rPr>
              <a:t>DOUBLE CONDENSER SETUP</a:t>
            </a:r>
            <a:endParaRPr lang="en-IN" sz="2800" b="1"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2C0246A5-EE2A-026C-FBC2-EE2F61104BA2}"/>
              </a:ext>
            </a:extLst>
          </p:cNvPr>
          <p:cNvSpPr txBox="1"/>
          <p:nvPr/>
        </p:nvSpPr>
        <p:spPr>
          <a:xfrm>
            <a:off x="1280711" y="5620785"/>
            <a:ext cx="2790825" cy="584775"/>
          </a:xfrm>
          <a:prstGeom prst="rect">
            <a:avLst/>
          </a:prstGeom>
          <a:noFill/>
        </p:spPr>
        <p:txBody>
          <a:bodyPr wrap="square" rtlCol="0">
            <a:spAutoFit/>
          </a:bodyPr>
          <a:lstStyle/>
          <a:p>
            <a:pPr algn="ctr"/>
            <a:r>
              <a:rPr lang="en-US" sz="1600" dirty="0">
                <a:latin typeface="Poppins" panose="00000500000000000000" pitchFamily="2" charset="0"/>
                <a:cs typeface="Poppins" panose="00000500000000000000" pitchFamily="2" charset="0"/>
              </a:rPr>
              <a:t>Gas welding of two condensers</a:t>
            </a:r>
            <a:endParaRPr lang="en-IN" sz="1600" dirty="0">
              <a:latin typeface="Poppins" panose="00000500000000000000" pitchFamily="2" charset="0"/>
              <a:cs typeface="Poppins" panose="00000500000000000000" pitchFamily="2" charset="0"/>
            </a:endParaRPr>
          </a:p>
        </p:txBody>
      </p:sp>
      <p:cxnSp>
        <p:nvCxnSpPr>
          <p:cNvPr id="19" name="Straight Arrow Connector 18">
            <a:extLst>
              <a:ext uri="{FF2B5EF4-FFF2-40B4-BE49-F238E27FC236}">
                <a16:creationId xmlns:a16="http://schemas.microsoft.com/office/drawing/2014/main" id="{D17BE18F-9EB8-CA4A-B11D-D81273428A54}"/>
              </a:ext>
            </a:extLst>
          </p:cNvPr>
          <p:cNvCxnSpPr/>
          <p:nvPr/>
        </p:nvCxnSpPr>
        <p:spPr>
          <a:xfrm flipV="1">
            <a:off x="3612433" y="5144362"/>
            <a:ext cx="3429000" cy="83820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46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418CA3-7690-9800-755B-8E3F2804A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0" y="2203153"/>
            <a:ext cx="5588075" cy="3664246"/>
          </a:xfrm>
          <a:prstGeom prst="rect">
            <a:avLst/>
          </a:prstGeom>
        </p:spPr>
      </p:pic>
      <p:pic>
        <p:nvPicPr>
          <p:cNvPr id="3" name="Picture 2">
            <a:extLst>
              <a:ext uri="{FF2B5EF4-FFF2-40B4-BE49-F238E27FC236}">
                <a16:creationId xmlns:a16="http://schemas.microsoft.com/office/drawing/2014/main" id="{3FED4F79-8F7F-8143-5A3F-AD6515C7A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770" y="2203153"/>
            <a:ext cx="5437575" cy="3664246"/>
          </a:xfrm>
          <a:prstGeom prst="rect">
            <a:avLst/>
          </a:prstGeom>
        </p:spPr>
      </p:pic>
      <p:sp>
        <p:nvSpPr>
          <p:cNvPr id="4" name="TextBox 3">
            <a:extLst>
              <a:ext uri="{FF2B5EF4-FFF2-40B4-BE49-F238E27FC236}">
                <a16:creationId xmlns:a16="http://schemas.microsoft.com/office/drawing/2014/main" id="{CF7F8DCF-663F-6199-F971-3F8D620B7812}"/>
              </a:ext>
            </a:extLst>
          </p:cNvPr>
          <p:cNvSpPr txBox="1"/>
          <p:nvPr/>
        </p:nvSpPr>
        <p:spPr>
          <a:xfrm>
            <a:off x="2466975" y="307613"/>
            <a:ext cx="7258050" cy="1304781"/>
          </a:xfrm>
          <a:prstGeom prst="rect">
            <a:avLst/>
          </a:prstGeom>
          <a:noFill/>
        </p:spPr>
        <p:txBody>
          <a:bodyPr wrap="square" rtlCol="0">
            <a:spAutoFit/>
          </a:bodyPr>
          <a:lstStyle/>
          <a:p>
            <a:pPr algn="ctr">
              <a:lnSpc>
                <a:spcPct val="150000"/>
              </a:lnSpc>
            </a:pPr>
            <a:r>
              <a:rPr lang="en-US" sz="2800" b="1">
                <a:latin typeface="Poppins" panose="00000500000000000000" pitchFamily="2" charset="0"/>
                <a:cs typeface="Poppins" panose="00000500000000000000" pitchFamily="2" charset="0"/>
              </a:rPr>
              <a:t>CAD DIAGRAMS</a:t>
            </a:r>
          </a:p>
          <a:p>
            <a:pPr algn="ctr">
              <a:lnSpc>
                <a:spcPct val="150000"/>
              </a:lnSpc>
            </a:pPr>
            <a:r>
              <a:rPr lang="en-US" sz="2800" b="1">
                <a:latin typeface="Poppins" panose="00000500000000000000" pitchFamily="2" charset="0"/>
                <a:cs typeface="Poppins" panose="00000500000000000000" pitchFamily="2" charset="0"/>
              </a:rPr>
              <a:t>CONDENSER</a:t>
            </a:r>
            <a:endParaRPr lang="en-IN" sz="2800" b="1">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19827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60F8-9D8F-F3A0-2D45-C42A10C8B860}"/>
              </a:ext>
            </a:extLst>
          </p:cNvPr>
          <p:cNvSpPr>
            <a:spLocks noGrp="1"/>
          </p:cNvSpPr>
          <p:nvPr>
            <p:ph type="title"/>
          </p:nvPr>
        </p:nvSpPr>
        <p:spPr>
          <a:xfrm>
            <a:off x="975360" y="-277876"/>
            <a:ext cx="10241280" cy="1234440"/>
          </a:xfrm>
        </p:spPr>
        <p:txBody>
          <a:bodyPr>
            <a:normAutofit/>
          </a:bodyPr>
          <a:lstStyle/>
          <a:p>
            <a:pPr algn="ctr"/>
            <a:r>
              <a:rPr lang="en-IN" sz="2800" dirty="0"/>
              <a:t>Condenser material</a:t>
            </a:r>
          </a:p>
        </p:txBody>
      </p:sp>
      <p:sp>
        <p:nvSpPr>
          <p:cNvPr id="3" name="Content Placeholder 2">
            <a:extLst>
              <a:ext uri="{FF2B5EF4-FFF2-40B4-BE49-F238E27FC236}">
                <a16:creationId xmlns:a16="http://schemas.microsoft.com/office/drawing/2014/main" id="{803C706D-B225-0682-9217-AE2B1C73B538}"/>
              </a:ext>
            </a:extLst>
          </p:cNvPr>
          <p:cNvSpPr>
            <a:spLocks noGrp="1"/>
          </p:cNvSpPr>
          <p:nvPr>
            <p:ph idx="1"/>
          </p:nvPr>
        </p:nvSpPr>
        <p:spPr>
          <a:xfrm>
            <a:off x="837058" y="1435964"/>
            <a:ext cx="10517884" cy="4835961"/>
          </a:xfrm>
        </p:spPr>
        <p:txBody>
          <a:bodyPr>
            <a:normAutofit/>
          </a:bodyPr>
          <a:lstStyle/>
          <a:p>
            <a:pPr algn="just" fontAlgn="base">
              <a:buFont typeface="+mj-lt"/>
              <a:buAutoNum type="arabicPeriod"/>
            </a:pPr>
            <a:r>
              <a:rPr lang="en-US" sz="1600" b="1" i="0" dirty="0">
                <a:solidFill>
                  <a:srgbClr val="000000"/>
                </a:solidFill>
                <a:effectLst/>
                <a:latin typeface="Poppins" panose="00000500000000000000" pitchFamily="2" charset="0"/>
              </a:rPr>
              <a:t>Excellent Thermal Conductivity</a:t>
            </a:r>
            <a:r>
              <a:rPr lang="en-US" sz="1600" b="0" i="0" dirty="0">
                <a:solidFill>
                  <a:srgbClr val="000000"/>
                </a:solidFill>
                <a:effectLst/>
                <a:latin typeface="Poppins" panose="00000500000000000000" pitchFamily="2" charset="0"/>
              </a:rPr>
              <a:t>: Copper exhibits excellent thermal conductivity, making it an ideal choice for condensers. It efficiently transfers heat from the hot refrigerant vapor to the surrounding environment, allowing for effective heat exchange and condensation.</a:t>
            </a:r>
          </a:p>
          <a:p>
            <a:pPr algn="just" fontAlgn="base">
              <a:buFont typeface="+mj-lt"/>
              <a:buAutoNum type="arabicPeriod"/>
            </a:pPr>
            <a:r>
              <a:rPr lang="en-US" sz="1600" b="1" i="0" dirty="0">
                <a:solidFill>
                  <a:srgbClr val="000000"/>
                </a:solidFill>
                <a:effectLst/>
                <a:latin typeface="Poppins" panose="00000500000000000000" pitchFamily="2" charset="0"/>
              </a:rPr>
              <a:t>High Corrosion Resistance</a:t>
            </a:r>
            <a:r>
              <a:rPr lang="en-US" sz="1600" b="0" i="0" dirty="0">
                <a:solidFill>
                  <a:srgbClr val="000000"/>
                </a:solidFill>
                <a:effectLst/>
                <a:latin typeface="Poppins" panose="00000500000000000000" pitchFamily="2" charset="0"/>
              </a:rPr>
              <a:t>: Copper has a high resistance to corrosion, making it well-suited for condenser applications. It can withstand exposure to various environments and fluids without deteriorating or losing its performance over time. This resistance to corrosion helps ensure the longevity and reliability of the condenser.</a:t>
            </a:r>
          </a:p>
          <a:p>
            <a:pPr algn="just" fontAlgn="base">
              <a:buFont typeface="+mj-lt"/>
              <a:buAutoNum type="arabicPeriod"/>
            </a:pPr>
            <a:r>
              <a:rPr lang="en-US" sz="1600" b="1" i="0" dirty="0">
                <a:solidFill>
                  <a:srgbClr val="000000"/>
                </a:solidFill>
                <a:effectLst/>
                <a:latin typeface="Poppins" panose="00000500000000000000" pitchFamily="2" charset="0"/>
              </a:rPr>
              <a:t>Formability and Versatility</a:t>
            </a:r>
            <a:r>
              <a:rPr lang="en-US" sz="1600" b="0" i="0" dirty="0">
                <a:solidFill>
                  <a:srgbClr val="000000"/>
                </a:solidFill>
                <a:effectLst/>
                <a:latin typeface="Poppins" panose="00000500000000000000" pitchFamily="2" charset="0"/>
              </a:rPr>
              <a:t>: Copper is highly formable, allowing for the manufacturing of condensers in various shapes and sizes. It can be easily bent, shaped, or soldered to meet specific design requirements, making it a versatile material for condenser fabrication.</a:t>
            </a:r>
          </a:p>
          <a:p>
            <a:pPr algn="just" fontAlgn="base">
              <a:buFont typeface="+mj-lt"/>
              <a:buAutoNum type="arabicPeriod"/>
            </a:pPr>
            <a:r>
              <a:rPr lang="en-US" sz="1600" b="1" i="0" dirty="0">
                <a:solidFill>
                  <a:srgbClr val="000000"/>
                </a:solidFill>
                <a:effectLst/>
                <a:latin typeface="Poppins" panose="00000500000000000000" pitchFamily="2" charset="0"/>
              </a:rPr>
              <a:t>Efficient Heat Transfer: </a:t>
            </a:r>
            <a:r>
              <a:rPr lang="en-US" sz="1600" b="0" i="0" dirty="0">
                <a:solidFill>
                  <a:srgbClr val="000000"/>
                </a:solidFill>
                <a:effectLst/>
                <a:latin typeface="Poppins" panose="00000500000000000000" pitchFamily="2" charset="0"/>
              </a:rPr>
              <a:t>Copper's superior thermal conductivity allows for efficient heat transfer, resulting in enhanced condensation performance. This leads to improved energy efficiency and better cooling capacity of the condenser unit.</a:t>
            </a:r>
          </a:p>
          <a:p>
            <a:pPr algn="just" fontAlgn="base">
              <a:buFont typeface="+mj-lt"/>
              <a:buAutoNum type="arabicPeriod"/>
            </a:pPr>
            <a:endParaRPr lang="en-US" sz="1600" b="0" i="0" dirty="0">
              <a:solidFill>
                <a:srgbClr val="000000"/>
              </a:solidFill>
              <a:effectLst/>
              <a:latin typeface="Poppins" panose="00000500000000000000" pitchFamily="2" charset="0"/>
            </a:endParaRPr>
          </a:p>
          <a:p>
            <a:pPr algn="just"/>
            <a:endParaRPr lang="en-IN" sz="1600" dirty="0"/>
          </a:p>
        </p:txBody>
      </p:sp>
    </p:spTree>
    <p:extLst>
      <p:ext uri="{BB962C8B-B14F-4D97-AF65-F5344CB8AC3E}">
        <p14:creationId xmlns:p14="http://schemas.microsoft.com/office/powerpoint/2010/main" val="31691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824B-9B6C-5FCC-448B-E4B92B487F9C}"/>
              </a:ext>
            </a:extLst>
          </p:cNvPr>
          <p:cNvSpPr>
            <a:spLocks noGrp="1"/>
          </p:cNvSpPr>
          <p:nvPr>
            <p:ph type="title"/>
          </p:nvPr>
        </p:nvSpPr>
        <p:spPr>
          <a:xfrm>
            <a:off x="875347" y="276159"/>
            <a:ext cx="10441305" cy="554871"/>
          </a:xfrm>
        </p:spPr>
        <p:txBody>
          <a:bodyPr>
            <a:normAutofit/>
          </a:bodyPr>
          <a:lstStyle/>
          <a:p>
            <a:pPr algn="ctr"/>
            <a:r>
              <a:rPr lang="en-US" sz="2800" dirty="0"/>
              <a:t>THERMOCOUPLE</a:t>
            </a:r>
            <a:endParaRPr lang="en-IN" sz="2800" dirty="0"/>
          </a:p>
        </p:txBody>
      </p:sp>
      <p:sp>
        <p:nvSpPr>
          <p:cNvPr id="3" name="Content Placeholder 2">
            <a:extLst>
              <a:ext uri="{FF2B5EF4-FFF2-40B4-BE49-F238E27FC236}">
                <a16:creationId xmlns:a16="http://schemas.microsoft.com/office/drawing/2014/main" id="{524ACDEA-BA5A-8E03-FC55-FC3089DEB9E2}"/>
              </a:ext>
            </a:extLst>
          </p:cNvPr>
          <p:cNvSpPr>
            <a:spLocks noGrp="1"/>
          </p:cNvSpPr>
          <p:nvPr>
            <p:ph idx="1"/>
          </p:nvPr>
        </p:nvSpPr>
        <p:spPr>
          <a:xfrm>
            <a:off x="797710" y="1152525"/>
            <a:ext cx="10596581" cy="4919091"/>
          </a:xfrm>
        </p:spPr>
        <p:txBody>
          <a:bodyPr>
            <a:normAutofit lnSpcReduction="10000"/>
          </a:bodyPr>
          <a:lstStyle/>
          <a:p>
            <a:pPr marL="34290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integration of thermocouple stands as a fundamental aspect in monitoring temperature. The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temperature sensors play a pivotal role in precisely detecting and monitoring temperature variations, offering a means to gauge the conditions within the reactor. The application of thermocouples is grounded in the Seebeck effect. </a:t>
            </a:r>
          </a:p>
          <a:p>
            <a:pPr marL="34290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thermocouple system implemented in our project encompasses two sensors—one positioned inside the reactor and another recording external temperatures. The disparity between these measurements provides insights into the vapor temperature within the reactor. The ability to discern this temperature gradient is crucial for optimizing pyrolysis processes.</a:t>
            </a:r>
          </a:p>
          <a:p>
            <a:pPr marL="342900" indent="-342900" algn="just">
              <a:buFont typeface="+mj-lt"/>
              <a:buAutoNum type="arabicPeriod"/>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Key features of thermocouples employed in this context include their capability for accurate temperature measurement, covering a wide temperature range. Their compact size and simple construction contribute to the practicality of implementation, ensuring a rapid response to changes in temperature.</a:t>
            </a:r>
          </a:p>
          <a:p>
            <a:pPr marL="34290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voltage generated by the thermocouple is a direct consequence of the temperature difference between the hot and cold junctions. By precisely determining the temperature at the cold junction, the system can compensate for this known temperature, enabling accurate measurement of the temperature at the hot junction within the reactor</a:t>
            </a:r>
          </a:p>
        </p:txBody>
      </p:sp>
    </p:spTree>
    <p:extLst>
      <p:ext uri="{BB962C8B-B14F-4D97-AF65-F5344CB8AC3E}">
        <p14:creationId xmlns:p14="http://schemas.microsoft.com/office/powerpoint/2010/main" val="341109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C577-D279-0EBD-58DB-09F5B04593C0}"/>
              </a:ext>
            </a:extLst>
          </p:cNvPr>
          <p:cNvSpPr>
            <a:spLocks noGrp="1"/>
          </p:cNvSpPr>
          <p:nvPr>
            <p:ph type="title"/>
          </p:nvPr>
        </p:nvSpPr>
        <p:spPr>
          <a:xfrm>
            <a:off x="3132772" y="249138"/>
            <a:ext cx="5926455" cy="447548"/>
          </a:xfrm>
        </p:spPr>
        <p:txBody>
          <a:bodyPr>
            <a:normAutofit/>
          </a:bodyPr>
          <a:lstStyle/>
          <a:p>
            <a:pPr algn="ctr"/>
            <a:r>
              <a:rPr lang="en-IN" sz="2800" dirty="0"/>
              <a:t>Working Mechanism</a:t>
            </a:r>
          </a:p>
        </p:txBody>
      </p:sp>
      <p:sp>
        <p:nvSpPr>
          <p:cNvPr id="3" name="Content Placeholder 2">
            <a:extLst>
              <a:ext uri="{FF2B5EF4-FFF2-40B4-BE49-F238E27FC236}">
                <a16:creationId xmlns:a16="http://schemas.microsoft.com/office/drawing/2014/main" id="{60B89585-20BC-A468-4282-92CD806480B0}"/>
              </a:ext>
            </a:extLst>
          </p:cNvPr>
          <p:cNvSpPr>
            <a:spLocks noGrp="1"/>
          </p:cNvSpPr>
          <p:nvPr>
            <p:ph idx="1"/>
          </p:nvPr>
        </p:nvSpPr>
        <p:spPr>
          <a:xfrm>
            <a:off x="679891" y="949960"/>
            <a:ext cx="10832219" cy="5211354"/>
          </a:xfrm>
        </p:spPr>
        <p:txBody>
          <a:bodyPr>
            <a:noAutofit/>
          </a:bodyPr>
          <a:lstStyle/>
          <a:p>
            <a:pPr algn="just" fontAlgn="base">
              <a:lnSpc>
                <a:spcPct val="170000"/>
              </a:lnSpc>
              <a:buFont typeface="+mj-lt"/>
              <a:buAutoNum type="arabicPeriod"/>
            </a:pPr>
            <a:r>
              <a:rPr lang="en-US" sz="1600" b="1" i="0">
                <a:solidFill>
                  <a:srgbClr val="000000"/>
                </a:solidFill>
                <a:effectLst/>
                <a:latin typeface="Poppins" panose="00000500000000000000" pitchFamily="2" charset="0"/>
              </a:rPr>
              <a:t>Feeding</a:t>
            </a:r>
            <a:r>
              <a:rPr lang="en-US" sz="1600" b="0" i="0">
                <a:solidFill>
                  <a:srgbClr val="000000"/>
                </a:solidFill>
                <a:effectLst/>
                <a:latin typeface="Poppins" panose="00000500000000000000" pitchFamily="2" charset="0"/>
              </a:rPr>
              <a:t>: Plastic waste is fed into the pyrolysis reactor, where it undergoes thermal decomposition in the absence of oxygen. The reactor is typically heated to high temperatures, ranging from 300 to 500 degrees Celsius.</a:t>
            </a:r>
          </a:p>
          <a:p>
            <a:pPr algn="just" fontAlgn="base">
              <a:lnSpc>
                <a:spcPct val="170000"/>
              </a:lnSpc>
              <a:buFont typeface="+mj-lt"/>
              <a:buAutoNum type="arabicPeriod"/>
            </a:pPr>
            <a:r>
              <a:rPr lang="en-US" sz="1600" b="1" i="0">
                <a:solidFill>
                  <a:srgbClr val="000000"/>
                </a:solidFill>
                <a:effectLst/>
                <a:latin typeface="Poppins" panose="00000500000000000000" pitchFamily="2" charset="0"/>
              </a:rPr>
              <a:t>Pyrolysis</a:t>
            </a:r>
            <a:r>
              <a:rPr lang="en-US" sz="1600" b="0" i="0">
                <a:solidFill>
                  <a:srgbClr val="000000"/>
                </a:solidFill>
                <a:effectLst/>
                <a:latin typeface="Poppins" panose="00000500000000000000" pitchFamily="2" charset="0"/>
              </a:rPr>
              <a:t>: As the plastic waste is heated, it undergoes pyrolysis, breaking down into pyrolysis gases. These gases mainly consist of hydrocarbons, such as methane, ethane, propane, and other volatile organic compounds.</a:t>
            </a:r>
          </a:p>
          <a:p>
            <a:pPr algn="just" fontAlgn="base">
              <a:lnSpc>
                <a:spcPct val="170000"/>
              </a:lnSpc>
              <a:buFont typeface="+mj-lt"/>
              <a:buAutoNum type="arabicPeriod"/>
            </a:pPr>
            <a:r>
              <a:rPr lang="en-US" sz="1600" b="1" i="0">
                <a:solidFill>
                  <a:srgbClr val="000000"/>
                </a:solidFill>
                <a:effectLst/>
                <a:latin typeface="Poppins" panose="00000500000000000000" pitchFamily="2" charset="0"/>
              </a:rPr>
              <a:t>Gas Cooling</a:t>
            </a:r>
            <a:r>
              <a:rPr lang="en-US" sz="1600" b="0" i="0">
                <a:solidFill>
                  <a:srgbClr val="000000"/>
                </a:solidFill>
                <a:effectLst/>
                <a:latin typeface="Poppins" panose="00000500000000000000" pitchFamily="2" charset="0"/>
              </a:rPr>
              <a:t>: The pyrolysis gases are then passed through the first condenser, which is responsible for cooling them down. The first condenser utilizes a cooling medium, such as water or air, to remove heat from the gases. As a result, the gases undergo condensation and transform into a liquid state.</a:t>
            </a:r>
          </a:p>
          <a:p>
            <a:pPr algn="just" fontAlgn="base">
              <a:lnSpc>
                <a:spcPct val="170000"/>
              </a:lnSpc>
              <a:buFont typeface="+mj-lt"/>
              <a:buAutoNum type="arabicPeriod"/>
            </a:pPr>
            <a:r>
              <a:rPr lang="en-US" sz="1600" b="1" i="0">
                <a:solidFill>
                  <a:srgbClr val="000000"/>
                </a:solidFill>
                <a:effectLst/>
                <a:latin typeface="Poppins" panose="00000500000000000000" pitchFamily="2" charset="0"/>
              </a:rPr>
              <a:t>Liquid Collection: </a:t>
            </a:r>
            <a:r>
              <a:rPr lang="en-US" sz="1600" b="0" i="0">
                <a:solidFill>
                  <a:srgbClr val="000000"/>
                </a:solidFill>
                <a:effectLst/>
                <a:latin typeface="Poppins" panose="00000500000000000000" pitchFamily="2" charset="0"/>
              </a:rPr>
              <a:t>The condensed liquid from the first condenser is collected and typically separated into various fractions, such as fuel oil, carbon black, and gas. These fractions can be further processed and utilized for different applications.</a:t>
            </a:r>
          </a:p>
        </p:txBody>
      </p:sp>
    </p:spTree>
    <p:extLst>
      <p:ext uri="{BB962C8B-B14F-4D97-AF65-F5344CB8AC3E}">
        <p14:creationId xmlns:p14="http://schemas.microsoft.com/office/powerpoint/2010/main" val="2904809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A2645-3FE8-18A2-2CE6-67AD6810D057}"/>
              </a:ext>
            </a:extLst>
          </p:cNvPr>
          <p:cNvSpPr>
            <a:spLocks noGrp="1"/>
          </p:cNvSpPr>
          <p:nvPr>
            <p:ph idx="1"/>
          </p:nvPr>
        </p:nvSpPr>
        <p:spPr>
          <a:xfrm>
            <a:off x="763996" y="838200"/>
            <a:ext cx="10664009" cy="5094514"/>
          </a:xfrm>
        </p:spPr>
        <p:txBody>
          <a:bodyPr>
            <a:noAutofit/>
          </a:bodyPr>
          <a:lstStyle/>
          <a:p>
            <a:pPr marL="342900" indent="-342900" algn="just" fontAlgn="base">
              <a:lnSpc>
                <a:spcPct val="160000"/>
              </a:lnSpc>
              <a:buFont typeface="+mj-lt"/>
              <a:buAutoNum type="arabicPeriod" startAt="5"/>
            </a:pPr>
            <a:r>
              <a:rPr lang="en-US" sz="1600" b="1" i="0">
                <a:solidFill>
                  <a:srgbClr val="000000"/>
                </a:solidFill>
                <a:effectLst/>
                <a:latin typeface="Poppins" panose="00000500000000000000" pitchFamily="2" charset="0"/>
              </a:rPr>
              <a:t>Gas Cooling (Second Condenser):</a:t>
            </a:r>
            <a:r>
              <a:rPr lang="en-US" sz="1600" b="0" i="0">
                <a:solidFill>
                  <a:srgbClr val="000000"/>
                </a:solidFill>
                <a:effectLst/>
                <a:latin typeface="Poppins" panose="00000500000000000000" pitchFamily="2" charset="0"/>
              </a:rPr>
              <a:t> The remaining gases, not condensed in the first condenser, continue to the second condenser for further cooling. The second condenser operates similarly to the first condenser, using a cooling medium to extract more heat from the gases.</a:t>
            </a:r>
            <a:endParaRPr lang="en-US" sz="1600" b="1" i="0">
              <a:solidFill>
                <a:srgbClr val="000000"/>
              </a:solidFill>
              <a:effectLst/>
              <a:latin typeface="Poppins" panose="00000500000000000000" pitchFamily="2" charset="0"/>
            </a:endParaRPr>
          </a:p>
          <a:p>
            <a:pPr marL="342900" indent="-342900" algn="just" fontAlgn="base">
              <a:lnSpc>
                <a:spcPct val="160000"/>
              </a:lnSpc>
              <a:buFont typeface="+mj-lt"/>
              <a:buAutoNum type="arabicPeriod" startAt="6"/>
            </a:pPr>
            <a:r>
              <a:rPr lang="en-US" sz="1600" b="1" i="0">
                <a:solidFill>
                  <a:srgbClr val="000000"/>
                </a:solidFill>
                <a:effectLst/>
                <a:latin typeface="Poppins" panose="00000500000000000000" pitchFamily="2" charset="0"/>
              </a:rPr>
              <a:t>Further Liquid Collection: </a:t>
            </a:r>
            <a:r>
              <a:rPr lang="en-US" sz="1600" b="0" i="0">
                <a:solidFill>
                  <a:srgbClr val="000000"/>
                </a:solidFill>
                <a:effectLst/>
                <a:latin typeface="Poppins" panose="00000500000000000000" pitchFamily="2" charset="0"/>
              </a:rPr>
              <a:t>The gases that pass through the second condenser undergo additional condensation, resulting in more liquid products. These additional liquid products are also collected and processed separately.</a:t>
            </a:r>
          </a:p>
          <a:p>
            <a:pPr marL="342900" indent="-342900" algn="just" fontAlgn="base">
              <a:lnSpc>
                <a:spcPct val="160000"/>
              </a:lnSpc>
              <a:buFont typeface="+mj-lt"/>
              <a:buAutoNum type="arabicPeriod" startAt="6"/>
            </a:pPr>
            <a:r>
              <a:rPr lang="en-US" sz="1600" b="1" i="0">
                <a:solidFill>
                  <a:srgbClr val="000000"/>
                </a:solidFill>
                <a:effectLst/>
                <a:latin typeface="Poppins" panose="00000500000000000000" pitchFamily="2" charset="0"/>
              </a:rPr>
              <a:t>Gas Treatment: </a:t>
            </a:r>
            <a:r>
              <a:rPr lang="en-US" sz="1600" b="0" i="0">
                <a:solidFill>
                  <a:srgbClr val="000000"/>
                </a:solidFill>
                <a:effectLst/>
                <a:latin typeface="Poppins" panose="00000500000000000000" pitchFamily="2" charset="0"/>
              </a:rPr>
              <a:t>The gases that are not condensed in either condenser are typically directed to a gas treatment system. This system may involve processes such as scrubbing, filtering, or catalytic conversion to remove impurities and pollutants.</a:t>
            </a:r>
          </a:p>
          <a:p>
            <a:pPr marL="342900" indent="-342900" algn="just" fontAlgn="base">
              <a:lnSpc>
                <a:spcPct val="160000"/>
              </a:lnSpc>
              <a:buFont typeface="+mj-lt"/>
              <a:buAutoNum type="arabicPeriod" startAt="6"/>
            </a:pPr>
            <a:r>
              <a:rPr lang="en-US" sz="1600" b="1" i="0">
                <a:solidFill>
                  <a:srgbClr val="000000"/>
                </a:solidFill>
                <a:effectLst/>
                <a:latin typeface="Poppins" panose="00000500000000000000" pitchFamily="2" charset="0"/>
              </a:rPr>
              <a:t>Gas Utilization: </a:t>
            </a:r>
            <a:r>
              <a:rPr lang="en-US" sz="1600" b="0" i="0">
                <a:solidFill>
                  <a:srgbClr val="000000"/>
                </a:solidFill>
                <a:effectLst/>
                <a:latin typeface="Poppins" panose="00000500000000000000" pitchFamily="2" charset="0"/>
              </a:rPr>
              <a:t>The treated gases can be further utilized for energy generation within the pyrolysis process itself. They can be burned as fuel to provide heat for the reactor or other operations in the pyrolysis plant.</a:t>
            </a:r>
          </a:p>
          <a:p>
            <a:pPr marL="0" indent="0">
              <a:lnSpc>
                <a:spcPct val="160000"/>
              </a:lnSpc>
              <a:buNone/>
            </a:pPr>
            <a:endParaRPr lang="en-IN" sz="1600"/>
          </a:p>
        </p:txBody>
      </p:sp>
    </p:spTree>
    <p:extLst>
      <p:ext uri="{BB962C8B-B14F-4D97-AF65-F5344CB8AC3E}">
        <p14:creationId xmlns:p14="http://schemas.microsoft.com/office/powerpoint/2010/main" val="329759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A94D-0CCF-BE56-6C14-10A979C024F9}"/>
              </a:ext>
            </a:extLst>
          </p:cNvPr>
          <p:cNvSpPr>
            <a:spLocks noGrp="1"/>
          </p:cNvSpPr>
          <p:nvPr>
            <p:ph type="title"/>
          </p:nvPr>
        </p:nvSpPr>
        <p:spPr>
          <a:xfrm>
            <a:off x="1035521" y="135012"/>
            <a:ext cx="10076381" cy="711275"/>
          </a:xfrm>
        </p:spPr>
        <p:txBody>
          <a:bodyPr>
            <a:normAutofit/>
          </a:bodyPr>
          <a:lstStyle/>
          <a:p>
            <a:pPr algn="ctr"/>
            <a:r>
              <a:rPr lang="en-IN" sz="2800" dirty="0"/>
              <a:t>FEEDSTOCK</a:t>
            </a:r>
          </a:p>
        </p:txBody>
      </p:sp>
      <p:sp>
        <p:nvSpPr>
          <p:cNvPr id="3" name="Content Placeholder 2">
            <a:extLst>
              <a:ext uri="{FF2B5EF4-FFF2-40B4-BE49-F238E27FC236}">
                <a16:creationId xmlns:a16="http://schemas.microsoft.com/office/drawing/2014/main" id="{46E9E0B0-CA81-F951-B68F-13EAE2D8D4BF}"/>
              </a:ext>
            </a:extLst>
          </p:cNvPr>
          <p:cNvSpPr>
            <a:spLocks noGrp="1"/>
          </p:cNvSpPr>
          <p:nvPr>
            <p:ph idx="1"/>
          </p:nvPr>
        </p:nvSpPr>
        <p:spPr>
          <a:xfrm>
            <a:off x="1035521" y="1147603"/>
            <a:ext cx="10120957" cy="5081362"/>
          </a:xfrm>
        </p:spPr>
        <p:txBody>
          <a:bodyPr>
            <a:normAutofit/>
          </a:bodyPr>
          <a:lstStyle/>
          <a:p>
            <a:pPr marL="0" indent="0" algn="just" fontAlgn="base">
              <a:lnSpc>
                <a:spcPct val="150000"/>
              </a:lnSpc>
              <a:buNone/>
            </a:pPr>
            <a:r>
              <a:rPr lang="en-US" sz="1600" b="1" i="0" dirty="0">
                <a:solidFill>
                  <a:srgbClr val="000000"/>
                </a:solidFill>
                <a:effectLst/>
                <a:latin typeface="Poppins" panose="00000500000000000000" pitchFamily="2" charset="0"/>
              </a:rPr>
              <a:t>PP (Polypropylene)</a:t>
            </a:r>
          </a:p>
          <a:p>
            <a:pPr algn="just" fontAlgn="base">
              <a:lnSpc>
                <a:spcPct val="150000"/>
              </a:lnSpc>
              <a:buFont typeface="Arial" panose="020B0604020202020204" pitchFamily="34" charset="0"/>
              <a:buChar char="•"/>
            </a:pPr>
            <a:r>
              <a:rPr lang="en-US" sz="1600" b="1" i="0" dirty="0">
                <a:solidFill>
                  <a:srgbClr val="000000"/>
                </a:solidFill>
                <a:effectLst/>
                <a:latin typeface="Poppins" panose="00000500000000000000" pitchFamily="2" charset="0"/>
              </a:rPr>
              <a:t>Properties</a:t>
            </a:r>
            <a:r>
              <a:rPr lang="en-US" sz="1600" b="0" i="0" dirty="0">
                <a:solidFill>
                  <a:srgbClr val="000000"/>
                </a:solidFill>
                <a:effectLst/>
                <a:latin typeface="Poppins" panose="00000500000000000000" pitchFamily="2" charset="0"/>
              </a:rPr>
              <a:t>: PP is a thermoplastic polymer with a high melting point, excellent chemical resistance, and good mechanical strength. It is commonly used in packaging, automotive parts, textiles, and various household products.</a:t>
            </a:r>
          </a:p>
          <a:p>
            <a:pPr algn="just" fontAlgn="base">
              <a:lnSpc>
                <a:spcPct val="150000"/>
              </a:lnSpc>
              <a:buFont typeface="Arial" panose="020B0604020202020204" pitchFamily="34" charset="0"/>
              <a:buChar char="•"/>
            </a:pPr>
            <a:r>
              <a:rPr lang="en-US" sz="1600" b="1" i="0" dirty="0">
                <a:solidFill>
                  <a:srgbClr val="000000"/>
                </a:solidFill>
                <a:effectLst/>
                <a:latin typeface="Poppins" panose="00000500000000000000" pitchFamily="2" charset="0"/>
              </a:rPr>
              <a:t>Pyrolysis Process:</a:t>
            </a:r>
            <a:r>
              <a:rPr lang="en-US" sz="1600" b="0" i="0" dirty="0">
                <a:solidFill>
                  <a:srgbClr val="000000"/>
                </a:solidFill>
                <a:effectLst/>
                <a:latin typeface="Poppins" panose="00000500000000000000" pitchFamily="2" charset="0"/>
              </a:rPr>
              <a:t> When subjected to pyrolysis, PP undergoes thermal decomposition in the absence of oxygen. The process breaks down the polymer chains into smaller hydrocarbon molecules, resulting in the production of pyrolysis gases, liquid fuel oil, and solid residue.</a:t>
            </a:r>
          </a:p>
          <a:p>
            <a:pPr algn="just" fontAlgn="base">
              <a:lnSpc>
                <a:spcPct val="150000"/>
              </a:lnSpc>
              <a:buFont typeface="Arial" panose="020B0604020202020204" pitchFamily="34" charset="0"/>
              <a:buChar char="•"/>
            </a:pPr>
            <a:r>
              <a:rPr lang="en-US" sz="1600" b="1" i="0" dirty="0">
                <a:solidFill>
                  <a:srgbClr val="000000"/>
                </a:solidFill>
                <a:effectLst/>
                <a:latin typeface="Poppins" panose="00000500000000000000" pitchFamily="2" charset="0"/>
              </a:rPr>
              <a:t>Pyrolysis Products</a:t>
            </a:r>
            <a:r>
              <a:rPr lang="en-US" sz="1600" b="0" i="0" dirty="0">
                <a:solidFill>
                  <a:srgbClr val="000000"/>
                </a:solidFill>
                <a:effectLst/>
                <a:latin typeface="Poppins" panose="00000500000000000000" pitchFamily="2" charset="0"/>
              </a:rPr>
              <a:t>: The pyrolysis of PP typically yields a higher proportion of liquid fuel oil compared to other feedstocks. The fuel oil can be further refined and used as a substitute for fossil fuels. The solid residue, known as char or coke, can be used as a solid fuel or processed for other applications.</a:t>
            </a:r>
          </a:p>
          <a:p>
            <a:pPr algn="just">
              <a:lnSpc>
                <a:spcPct val="150000"/>
              </a:lnSpc>
            </a:pPr>
            <a:endParaRPr lang="en-IN" sz="1600" dirty="0"/>
          </a:p>
        </p:txBody>
      </p:sp>
    </p:spTree>
    <p:extLst>
      <p:ext uri="{BB962C8B-B14F-4D97-AF65-F5344CB8AC3E}">
        <p14:creationId xmlns:p14="http://schemas.microsoft.com/office/powerpoint/2010/main" val="112734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6F0A-099B-A71A-EE35-02F0D6AF0B8C}"/>
              </a:ext>
            </a:extLst>
          </p:cNvPr>
          <p:cNvSpPr>
            <a:spLocks noGrp="1"/>
          </p:cNvSpPr>
          <p:nvPr>
            <p:ph type="title"/>
          </p:nvPr>
        </p:nvSpPr>
        <p:spPr>
          <a:xfrm>
            <a:off x="975360" y="552449"/>
            <a:ext cx="10241280" cy="891009"/>
          </a:xfrm>
        </p:spPr>
        <p:txBody>
          <a:bodyPr>
            <a:normAutofit/>
          </a:bodyPr>
          <a:lstStyle/>
          <a:p>
            <a:r>
              <a:rPr lang="en-IN" sz="2400" dirty="0"/>
              <a:t>Team </a:t>
            </a:r>
            <a:r>
              <a:rPr lang="en-IN" sz="2400" dirty="0">
                <a:latin typeface="Poppins" panose="00000500000000000000" pitchFamily="2" charset="0"/>
                <a:cs typeface="Poppins" panose="00000500000000000000" pitchFamily="2" charset="0"/>
              </a:rPr>
              <a:t>MEMBERS</a:t>
            </a:r>
          </a:p>
        </p:txBody>
      </p:sp>
      <p:sp>
        <p:nvSpPr>
          <p:cNvPr id="4" name="TextBox 3">
            <a:extLst>
              <a:ext uri="{FF2B5EF4-FFF2-40B4-BE49-F238E27FC236}">
                <a16:creationId xmlns:a16="http://schemas.microsoft.com/office/drawing/2014/main" id="{B0DA650B-8366-C253-9980-9AFCEF3C5C7E}"/>
              </a:ext>
            </a:extLst>
          </p:cNvPr>
          <p:cNvSpPr txBox="1"/>
          <p:nvPr/>
        </p:nvSpPr>
        <p:spPr>
          <a:xfrm>
            <a:off x="698926" y="1995383"/>
            <a:ext cx="6088499" cy="2867233"/>
          </a:xfrm>
          <a:prstGeom prst="rect">
            <a:avLst/>
          </a:prstGeom>
          <a:noFill/>
        </p:spPr>
        <p:txBody>
          <a:bodyPr wrap="square" rtlCol="0">
            <a:spAutoFit/>
          </a:bodyPr>
          <a:lstStyle/>
          <a:p>
            <a:r>
              <a:rPr lang="en-IN" sz="2000" dirty="0">
                <a:latin typeface="Aptos Narrow" panose="020B0004020202020204" pitchFamily="34" charset="0"/>
              </a:rPr>
              <a:t>1. </a:t>
            </a:r>
            <a:r>
              <a:rPr lang="en-IN" sz="2000" dirty="0">
                <a:latin typeface="Poppins" panose="00000500000000000000" pitchFamily="2" charset="0"/>
                <a:cs typeface="Poppins" panose="00000500000000000000" pitchFamily="2" charset="0"/>
              </a:rPr>
              <a:t>SANGGIT SAARAN K C S      CB.SC.U4AIE23247</a:t>
            </a:r>
          </a:p>
          <a:p>
            <a:pPr algn="just"/>
            <a:endParaRPr lang="en-IN" sz="2000" dirty="0">
              <a:latin typeface="Poppins" panose="00000500000000000000" pitchFamily="2" charset="0"/>
              <a:cs typeface="Poppins" panose="00000500000000000000" pitchFamily="2" charset="0"/>
            </a:endParaRPr>
          </a:p>
          <a:p>
            <a:r>
              <a:rPr lang="en-IN" sz="2000" dirty="0">
                <a:latin typeface="Poppins" panose="00000500000000000000" pitchFamily="2" charset="0"/>
                <a:cs typeface="Poppins" panose="00000500000000000000" pitchFamily="2" charset="0"/>
              </a:rPr>
              <a:t>2. K S VENKATRAM                  CB.SC.U4AIE23236</a:t>
            </a:r>
          </a:p>
          <a:p>
            <a:endParaRPr lang="en-IN" sz="2000" dirty="0">
              <a:latin typeface="Poppins" panose="00000500000000000000" pitchFamily="2" charset="0"/>
              <a:cs typeface="Poppins" panose="00000500000000000000" pitchFamily="2" charset="0"/>
            </a:endParaRPr>
          </a:p>
          <a:p>
            <a:r>
              <a:rPr lang="en-IN" sz="2000" dirty="0">
                <a:latin typeface="Poppins" panose="00000500000000000000" pitchFamily="2" charset="0"/>
                <a:cs typeface="Poppins" panose="00000500000000000000" pitchFamily="2" charset="0"/>
              </a:rPr>
              <a:t>3. VISHAL SESHADRI B            CB.SC.U4AIE23260</a:t>
            </a:r>
          </a:p>
          <a:p>
            <a:endParaRPr lang="en-IN" sz="2000" dirty="0">
              <a:latin typeface="Poppins" panose="00000500000000000000" pitchFamily="2" charset="0"/>
              <a:cs typeface="Poppins" panose="00000500000000000000" pitchFamily="2" charset="0"/>
            </a:endParaRPr>
          </a:p>
          <a:p>
            <a:r>
              <a:rPr lang="en-IN" sz="2000" dirty="0">
                <a:latin typeface="Poppins" panose="00000500000000000000" pitchFamily="2" charset="0"/>
                <a:cs typeface="Poppins" panose="00000500000000000000" pitchFamily="2" charset="0"/>
              </a:rPr>
              <a:t>4. SURYA HA                           CB.SC.U4AIE23267</a:t>
            </a:r>
          </a:p>
          <a:p>
            <a:endParaRPr lang="en-IN" sz="2000" dirty="0">
              <a:latin typeface="Poppins" panose="00000500000000000000" pitchFamily="2" charset="0"/>
              <a:cs typeface="Poppins" panose="00000500000000000000" pitchFamily="2" charset="0"/>
            </a:endParaRPr>
          </a:p>
          <a:p>
            <a:r>
              <a:rPr lang="en-IN" sz="2000" dirty="0">
                <a:latin typeface="Poppins" panose="00000500000000000000" pitchFamily="2" charset="0"/>
                <a:cs typeface="Poppins" panose="00000500000000000000" pitchFamily="2" charset="0"/>
              </a:rPr>
              <a:t>5. HARIVAARTHAN TD             CB.SC.U4AIE23228</a:t>
            </a:r>
          </a:p>
        </p:txBody>
      </p:sp>
    </p:spTree>
    <p:extLst>
      <p:ext uri="{BB962C8B-B14F-4D97-AF65-F5344CB8AC3E}">
        <p14:creationId xmlns:p14="http://schemas.microsoft.com/office/powerpoint/2010/main" val="2075360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A0675-0C63-EBEA-7F21-4135A2C6613F}"/>
              </a:ext>
            </a:extLst>
          </p:cNvPr>
          <p:cNvSpPr>
            <a:spLocks noGrp="1"/>
          </p:cNvSpPr>
          <p:nvPr>
            <p:ph idx="1"/>
          </p:nvPr>
        </p:nvSpPr>
        <p:spPr>
          <a:xfrm>
            <a:off x="666931" y="460828"/>
            <a:ext cx="10858137" cy="5569857"/>
          </a:xfrm>
        </p:spPr>
        <p:txBody>
          <a:bodyPr>
            <a:normAutofit lnSpcReduction="10000"/>
          </a:bodyPr>
          <a:lstStyle/>
          <a:p>
            <a:pPr marL="0" indent="0">
              <a:lnSpc>
                <a:spcPct val="150000"/>
              </a:lnSpc>
              <a:buNone/>
            </a:pPr>
            <a:br>
              <a:rPr lang="en-IN" dirty="0"/>
            </a:br>
            <a:br>
              <a:rPr lang="en-IN" dirty="0"/>
            </a:br>
            <a:br>
              <a:rPr lang="en-IN" dirty="0"/>
            </a:br>
            <a:br>
              <a:rPr lang="en-IN" dirty="0"/>
            </a:br>
            <a:br>
              <a:rPr lang="en-IN" dirty="0"/>
            </a:br>
            <a:endParaRPr lang="en-US" sz="1600" b="1" i="0" dirty="0">
              <a:solidFill>
                <a:srgbClr val="000000"/>
              </a:solidFill>
              <a:effectLst/>
              <a:latin typeface="Poppins" panose="00000500000000000000" pitchFamily="2" charset="0"/>
            </a:endParaRPr>
          </a:p>
          <a:p>
            <a:pPr algn="just">
              <a:lnSpc>
                <a:spcPct val="150000"/>
              </a:lnSpc>
            </a:pPr>
            <a:endParaRPr lang="en-US" sz="1600" b="1" i="0" dirty="0">
              <a:solidFill>
                <a:srgbClr val="000000"/>
              </a:solidFill>
              <a:effectLst/>
              <a:latin typeface="Poppins" panose="00000500000000000000" pitchFamily="2" charset="0"/>
            </a:endParaRPr>
          </a:p>
          <a:p>
            <a:pPr algn="just">
              <a:lnSpc>
                <a:spcPct val="150000"/>
              </a:lnSpc>
            </a:pPr>
            <a:r>
              <a:rPr lang="en-US" sz="1600" b="1" i="0" dirty="0">
                <a:solidFill>
                  <a:srgbClr val="000000"/>
                </a:solidFill>
                <a:effectLst/>
                <a:latin typeface="Poppins" panose="00000500000000000000" pitchFamily="2" charset="0"/>
              </a:rPr>
              <a:t>Reaction Kinetics</a:t>
            </a:r>
            <a:r>
              <a:rPr lang="en-US" sz="1600" b="0" i="0" dirty="0">
                <a:solidFill>
                  <a:srgbClr val="000000"/>
                </a:solidFill>
                <a:effectLst/>
                <a:latin typeface="Poppins" panose="00000500000000000000" pitchFamily="2" charset="0"/>
              </a:rPr>
              <a:t>: The pyrolysis of PP involves a complex set of reactions, including thermal cracking, chain scission, and secondary reactions. The kinetics of these reactions can be influenced by factors such as temperature, residence time, and the presence of catalysts.</a:t>
            </a:r>
          </a:p>
          <a:p>
            <a:pPr algn="just">
              <a:lnSpc>
                <a:spcPct val="150000"/>
              </a:lnSpc>
            </a:pPr>
            <a:r>
              <a:rPr lang="en-US" sz="1600" b="1" i="0" dirty="0">
                <a:solidFill>
                  <a:srgbClr val="000000"/>
                </a:solidFill>
                <a:effectLst/>
                <a:latin typeface="Poppins" panose="00000500000000000000" pitchFamily="2" charset="0"/>
              </a:rPr>
              <a:t>Liquid Fuel Oil:</a:t>
            </a:r>
            <a:r>
              <a:rPr lang="en-US" sz="1600" b="0" i="0" dirty="0">
                <a:solidFill>
                  <a:srgbClr val="000000"/>
                </a:solidFill>
                <a:effectLst/>
                <a:latin typeface="Poppins" panose="00000500000000000000" pitchFamily="2" charset="0"/>
              </a:rPr>
              <a:t> The liquid fraction obtained from PP pyrolysis is commonly referred to as fuel oil or pyrolysis oil. It is a mixture of hydrocarbons and can be further refined to produce valuable fuels or chemical feedstocks.</a:t>
            </a:r>
          </a:p>
          <a:p>
            <a:pPr>
              <a:lnSpc>
                <a:spcPct val="150000"/>
              </a:lnSpc>
            </a:pPr>
            <a:endParaRPr lang="en-IN" dirty="0"/>
          </a:p>
        </p:txBody>
      </p:sp>
      <p:pic>
        <p:nvPicPr>
          <p:cNvPr id="6" name="Picture 5">
            <a:extLst>
              <a:ext uri="{FF2B5EF4-FFF2-40B4-BE49-F238E27FC236}">
                <a16:creationId xmlns:a16="http://schemas.microsoft.com/office/drawing/2014/main" id="{83941B4E-6B72-6E32-6021-CF081180E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94" y="599440"/>
            <a:ext cx="3027363" cy="2245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CAE819-1C8A-9C88-D2A0-623F66025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84" y="599440"/>
            <a:ext cx="3125422" cy="2245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411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49817-EBFA-A17D-02C8-D65DD6A891E9}"/>
              </a:ext>
            </a:extLst>
          </p:cNvPr>
          <p:cNvSpPr>
            <a:spLocks noGrp="1"/>
          </p:cNvSpPr>
          <p:nvPr>
            <p:ph idx="1"/>
          </p:nvPr>
        </p:nvSpPr>
        <p:spPr>
          <a:xfrm>
            <a:off x="746760" y="579120"/>
            <a:ext cx="10600392" cy="5833954"/>
          </a:xfrm>
        </p:spPr>
        <p:txBody>
          <a:bodyPr>
            <a:normAutofit/>
          </a:bodyPr>
          <a:lstStyle/>
          <a:p>
            <a:pPr marL="0" indent="0" algn="just" fontAlgn="base">
              <a:lnSpc>
                <a:spcPct val="150000"/>
              </a:lnSpc>
              <a:buNone/>
            </a:pPr>
            <a:r>
              <a:rPr lang="en-US" sz="1600" b="1" i="0" dirty="0">
                <a:solidFill>
                  <a:srgbClr val="000000"/>
                </a:solidFill>
                <a:effectLst/>
                <a:latin typeface="Poppins" panose="00000500000000000000" pitchFamily="2" charset="0"/>
              </a:rPr>
              <a:t>PET (Polyethylene terephthalate)</a:t>
            </a:r>
          </a:p>
          <a:p>
            <a:pPr algn="just" fontAlgn="base">
              <a:lnSpc>
                <a:spcPct val="150000"/>
              </a:lnSpc>
            </a:pPr>
            <a:endParaRPr lang="en-US" sz="1600" b="1" i="0" dirty="0">
              <a:solidFill>
                <a:srgbClr val="000000"/>
              </a:solidFill>
              <a:effectLst/>
              <a:latin typeface="Poppins" panose="00000500000000000000" pitchFamily="2" charset="0"/>
            </a:endParaRPr>
          </a:p>
          <a:p>
            <a:pPr algn="just" fontAlgn="base">
              <a:lnSpc>
                <a:spcPct val="150000"/>
              </a:lnSpc>
            </a:pPr>
            <a:r>
              <a:rPr lang="en-US" sz="1600" b="1" i="0" dirty="0">
                <a:solidFill>
                  <a:srgbClr val="000000"/>
                </a:solidFill>
                <a:effectLst/>
                <a:latin typeface="Poppins" panose="00000500000000000000" pitchFamily="2" charset="0"/>
              </a:rPr>
              <a:t>Properties:</a:t>
            </a:r>
            <a:r>
              <a:rPr lang="en-US" sz="1600" b="0" i="0" dirty="0">
                <a:solidFill>
                  <a:srgbClr val="000000"/>
                </a:solidFill>
                <a:effectLst/>
                <a:latin typeface="Poppins" panose="00000500000000000000" pitchFamily="2" charset="0"/>
              </a:rPr>
              <a:t> PET is a strong, lightweight, and versatile thermoplastic polymer. It is commonly used in beverage bottles, food containers, textiles, and synthetic fibers.</a:t>
            </a:r>
          </a:p>
          <a:p>
            <a:pPr algn="just" fontAlgn="base">
              <a:lnSpc>
                <a:spcPct val="150000"/>
              </a:lnSpc>
            </a:pPr>
            <a:r>
              <a:rPr lang="en-US" sz="1600" b="1" i="0" dirty="0">
                <a:solidFill>
                  <a:srgbClr val="000000"/>
                </a:solidFill>
                <a:effectLst/>
                <a:latin typeface="Poppins" panose="00000500000000000000" pitchFamily="2" charset="0"/>
              </a:rPr>
              <a:t>Pyrolysis Process: </a:t>
            </a:r>
            <a:r>
              <a:rPr lang="en-US" sz="1600" b="0" i="0" dirty="0">
                <a:solidFill>
                  <a:srgbClr val="000000"/>
                </a:solidFill>
                <a:effectLst/>
                <a:latin typeface="Poppins" panose="00000500000000000000" pitchFamily="2" charset="0"/>
              </a:rPr>
              <a:t>PET can be pyrolyzed in a similar manner to other plastics. The process involves subjecting PET to high temperatures in the absence of oxygen, leading to the breakdown of the polymer chains into smaller molecules.</a:t>
            </a:r>
          </a:p>
          <a:p>
            <a:pPr algn="just" fontAlgn="base">
              <a:lnSpc>
                <a:spcPct val="150000"/>
              </a:lnSpc>
            </a:pPr>
            <a:r>
              <a:rPr lang="en-US" sz="1600" b="1" i="0" dirty="0">
                <a:solidFill>
                  <a:srgbClr val="000000"/>
                </a:solidFill>
                <a:effectLst/>
                <a:latin typeface="Poppins" panose="00000500000000000000" pitchFamily="2" charset="0"/>
              </a:rPr>
              <a:t>Pyrolysis Products</a:t>
            </a:r>
            <a:r>
              <a:rPr lang="en-US" sz="1600" b="0" i="0" dirty="0">
                <a:solidFill>
                  <a:srgbClr val="000000"/>
                </a:solidFill>
                <a:effectLst/>
                <a:latin typeface="Poppins" panose="00000500000000000000" pitchFamily="2" charset="0"/>
              </a:rPr>
              <a:t>: The pyrolysis of PET typically yields a range of products including liquid fuel oil, gases, and solid residue. The liquid fuel oil can be further processed and used as a fuel source or as a feedstock for refining processes. The gases produced can be treated and utilized for energy generation within the pyrolysis plant. The solid residue, similar to other feedstocks, can be used as a solid fuel or processed for other applications.</a:t>
            </a:r>
          </a:p>
          <a:p>
            <a:pPr algn="just">
              <a:lnSpc>
                <a:spcPct val="150000"/>
              </a:lnSpc>
            </a:pPr>
            <a:endParaRPr lang="en-IN" sz="1600" dirty="0"/>
          </a:p>
        </p:txBody>
      </p:sp>
    </p:spTree>
    <p:extLst>
      <p:ext uri="{BB962C8B-B14F-4D97-AF65-F5344CB8AC3E}">
        <p14:creationId xmlns:p14="http://schemas.microsoft.com/office/powerpoint/2010/main" val="4136073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BD9861-C6BE-978C-0CFF-A0665B2406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706" y="731112"/>
            <a:ext cx="3057525" cy="2037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DDE324D-6675-3EB6-C19C-ECA260CFB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489" y="676959"/>
            <a:ext cx="3138805" cy="2091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88A2C89F-6822-BB8E-7C1A-4F8189EC045C}"/>
              </a:ext>
            </a:extLst>
          </p:cNvPr>
          <p:cNvSpPr txBox="1"/>
          <p:nvPr/>
        </p:nvSpPr>
        <p:spPr>
          <a:xfrm>
            <a:off x="755469" y="3307080"/>
            <a:ext cx="10681063" cy="33747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i="0">
                <a:solidFill>
                  <a:srgbClr val="000000"/>
                </a:solidFill>
                <a:effectLst/>
                <a:latin typeface="Poppins" panose="00000500000000000000" pitchFamily="2" charset="0"/>
              </a:rPr>
              <a:t>Reaction Kinetics: </a:t>
            </a:r>
            <a:r>
              <a:rPr lang="en-US" sz="1600" b="0" i="0">
                <a:solidFill>
                  <a:srgbClr val="000000"/>
                </a:solidFill>
                <a:effectLst/>
                <a:latin typeface="Poppins" panose="00000500000000000000" pitchFamily="2" charset="0"/>
              </a:rPr>
              <a:t>The pyrolysis of PET involves thermal degradation and depolymerization reactions. These reactions break down the polymer chains into smaller hydrocarbon molecules. The kinetics of these reactions can be influenced by parameters such as temperature, residence time, and the presence of catalysts.</a:t>
            </a:r>
          </a:p>
          <a:p>
            <a:pPr marL="285750" indent="-285750">
              <a:lnSpc>
                <a:spcPct val="150000"/>
              </a:lnSpc>
              <a:buFont typeface="Arial" panose="020B0604020202020204" pitchFamily="34" charset="0"/>
              <a:buChar char="•"/>
            </a:pPr>
            <a:endParaRPr lang="en-IN" sz="1600"/>
          </a:p>
          <a:p>
            <a:pPr marL="285750" indent="-285750">
              <a:lnSpc>
                <a:spcPct val="150000"/>
              </a:lnSpc>
              <a:buFont typeface="Arial" panose="020B0604020202020204" pitchFamily="34" charset="0"/>
              <a:buChar char="•"/>
            </a:pPr>
            <a:r>
              <a:rPr lang="en-US" sz="1600" b="1" i="0">
                <a:solidFill>
                  <a:srgbClr val="000000"/>
                </a:solidFill>
                <a:effectLst/>
                <a:latin typeface="Poppins" panose="00000500000000000000" pitchFamily="2" charset="0"/>
              </a:rPr>
              <a:t>Liquid Fuel Oil: </a:t>
            </a:r>
            <a:r>
              <a:rPr lang="en-US" sz="1600" b="0" i="0">
                <a:solidFill>
                  <a:srgbClr val="000000"/>
                </a:solidFill>
                <a:effectLst/>
                <a:latin typeface="Poppins" panose="00000500000000000000" pitchFamily="2" charset="0"/>
              </a:rPr>
              <a:t>The liquid fraction obtained from PET pyrolysis is commonly referred to as pyrolysis oil or fuel oil. It contains a mixture of hydrocarbons that can be further refined and used as a substitute for fossil fuels or as a feedstock for chemical processes.</a:t>
            </a:r>
          </a:p>
          <a:p>
            <a:pPr marL="285750" indent="-285750">
              <a:lnSpc>
                <a:spcPct val="150000"/>
              </a:lnSpc>
              <a:buFont typeface="Arial" panose="020B0604020202020204" pitchFamily="34" charset="0"/>
              <a:buChar char="•"/>
            </a:pPr>
            <a:endParaRPr lang="en-IN" sz="1600"/>
          </a:p>
        </p:txBody>
      </p:sp>
    </p:spTree>
    <p:extLst>
      <p:ext uri="{BB962C8B-B14F-4D97-AF65-F5344CB8AC3E}">
        <p14:creationId xmlns:p14="http://schemas.microsoft.com/office/powerpoint/2010/main" val="275747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CCB-6BDB-1180-37F5-7B0ACD4999CF}"/>
              </a:ext>
            </a:extLst>
          </p:cNvPr>
          <p:cNvSpPr>
            <a:spLocks noGrp="1"/>
          </p:cNvSpPr>
          <p:nvPr>
            <p:ph type="title"/>
          </p:nvPr>
        </p:nvSpPr>
        <p:spPr>
          <a:xfrm>
            <a:off x="1070823" y="269571"/>
            <a:ext cx="10241280" cy="540275"/>
          </a:xfrm>
        </p:spPr>
        <p:txBody>
          <a:bodyPr>
            <a:normAutofit/>
          </a:bodyPr>
          <a:lstStyle/>
          <a:p>
            <a:pPr algn="ctr"/>
            <a:r>
              <a:rPr lang="en-IN" sz="2800" dirty="0"/>
              <a:t>Characteristics of feedstock</a:t>
            </a:r>
          </a:p>
        </p:txBody>
      </p:sp>
      <p:graphicFrame>
        <p:nvGraphicFramePr>
          <p:cNvPr id="4" name="Content Placeholder 3">
            <a:extLst>
              <a:ext uri="{FF2B5EF4-FFF2-40B4-BE49-F238E27FC236}">
                <a16:creationId xmlns:a16="http://schemas.microsoft.com/office/drawing/2014/main" id="{0F115E16-189B-404C-A84D-4F35A6CED2EC}"/>
              </a:ext>
            </a:extLst>
          </p:cNvPr>
          <p:cNvGraphicFramePr>
            <a:graphicFrameLocks noGrp="1"/>
          </p:cNvGraphicFramePr>
          <p:nvPr>
            <p:ph idx="1"/>
            <p:extLst>
              <p:ext uri="{D42A27DB-BD31-4B8C-83A1-F6EECF244321}">
                <p14:modId xmlns:p14="http://schemas.microsoft.com/office/powerpoint/2010/main" val="2003563972"/>
              </p:ext>
            </p:extLst>
          </p:nvPr>
        </p:nvGraphicFramePr>
        <p:xfrm>
          <a:off x="873760" y="1405446"/>
          <a:ext cx="5801360" cy="4642708"/>
        </p:xfrm>
        <a:graphic>
          <a:graphicData uri="http://schemas.openxmlformats.org/drawingml/2006/table">
            <a:tbl>
              <a:tblPr firstRow="1" firstCol="1" bandRow="1">
                <a:tableStyleId>{5C22544A-7EE6-4342-B048-85BDC9FD1C3A}</a:tableStyleId>
              </a:tblPr>
              <a:tblGrid>
                <a:gridCol w="1391786">
                  <a:extLst>
                    <a:ext uri="{9D8B030D-6E8A-4147-A177-3AD203B41FA5}">
                      <a16:colId xmlns:a16="http://schemas.microsoft.com/office/drawing/2014/main" val="2446038358"/>
                    </a:ext>
                  </a:extLst>
                </a:gridCol>
                <a:gridCol w="1604125">
                  <a:extLst>
                    <a:ext uri="{9D8B030D-6E8A-4147-A177-3AD203B41FA5}">
                      <a16:colId xmlns:a16="http://schemas.microsoft.com/office/drawing/2014/main" val="2236249810"/>
                    </a:ext>
                  </a:extLst>
                </a:gridCol>
                <a:gridCol w="1411733">
                  <a:extLst>
                    <a:ext uri="{9D8B030D-6E8A-4147-A177-3AD203B41FA5}">
                      <a16:colId xmlns:a16="http://schemas.microsoft.com/office/drawing/2014/main" val="1006401927"/>
                    </a:ext>
                  </a:extLst>
                </a:gridCol>
                <a:gridCol w="1393716">
                  <a:extLst>
                    <a:ext uri="{9D8B030D-6E8A-4147-A177-3AD203B41FA5}">
                      <a16:colId xmlns:a16="http://schemas.microsoft.com/office/drawing/2014/main" val="1481830736"/>
                    </a:ext>
                  </a:extLst>
                </a:gridCol>
              </a:tblGrid>
              <a:tr h="588330">
                <a:tc>
                  <a:txBody>
                    <a:bodyPr/>
                    <a:lstStyle/>
                    <a:p>
                      <a:pPr algn="ctr">
                        <a:lnSpc>
                          <a:spcPct val="107000"/>
                        </a:lnSpc>
                        <a:spcAft>
                          <a:spcPts val="800"/>
                        </a:spcAft>
                      </a:pPr>
                      <a:r>
                        <a:rPr lang="en-IN" sz="1600" kern="100">
                          <a:effectLst/>
                        </a:rPr>
                        <a:t>PLASTIC 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TEMPERATURE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MELTING POINT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DENSITY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3260081"/>
                  </a:ext>
                </a:extLst>
              </a:tr>
              <a:tr h="4054378">
                <a:tc>
                  <a:txBody>
                    <a:bodyPr/>
                    <a:lstStyle/>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HDPE</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LDPE</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PET</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PP</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300℃ - 400℃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350℃ - 600℃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500℃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300℃ - 700℃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120℃ - 160℃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110℃ - 115℃</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250℃ - 260℃</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160℃ - 166℃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0.97 g/cm^3</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0.940 g/cm^3</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600" kern="100">
                          <a:effectLst/>
                        </a:rPr>
                        <a:t>1.38 g/cm^3</a:t>
                      </a:r>
                      <a:endParaRPr lang="en-IN" sz="1100" kern="100">
                        <a:effectLst/>
                      </a:endParaRPr>
                    </a:p>
                    <a:p>
                      <a:pPr algn="ctr">
                        <a:lnSpc>
                          <a:spcPct val="107000"/>
                        </a:lnSpc>
                        <a:spcAft>
                          <a:spcPts val="800"/>
                        </a:spcAft>
                      </a:pPr>
                      <a:r>
                        <a:rPr lang="en-IN" sz="1600" kern="100">
                          <a:effectLst/>
                        </a:rPr>
                        <a:t> </a:t>
                      </a:r>
                      <a:endParaRPr lang="en-IN" sz="1100" kern="100">
                        <a:effectLst/>
                      </a:endParaRPr>
                    </a:p>
                    <a:p>
                      <a:pPr algn="ctr">
                        <a:lnSpc>
                          <a:spcPct val="107000"/>
                        </a:lnSpc>
                        <a:spcAft>
                          <a:spcPts val="800"/>
                        </a:spcAft>
                      </a:pPr>
                      <a:r>
                        <a:rPr lang="en-IN" sz="1500" kern="100">
                          <a:effectLst/>
                        </a:rPr>
                        <a:t>0.92 g/cm^3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4146318"/>
                  </a:ext>
                </a:extLst>
              </a:tr>
            </a:tbl>
          </a:graphicData>
        </a:graphic>
      </p:graphicFrame>
      <p:sp>
        <p:nvSpPr>
          <p:cNvPr id="5" name="TextBox 4">
            <a:extLst>
              <a:ext uri="{FF2B5EF4-FFF2-40B4-BE49-F238E27FC236}">
                <a16:creationId xmlns:a16="http://schemas.microsoft.com/office/drawing/2014/main" id="{CB0F5C56-CFAB-DBDB-A844-08FC043CFDDD}"/>
              </a:ext>
            </a:extLst>
          </p:cNvPr>
          <p:cNvSpPr txBox="1"/>
          <p:nvPr/>
        </p:nvSpPr>
        <p:spPr>
          <a:xfrm>
            <a:off x="6878320" y="1405446"/>
            <a:ext cx="5171440" cy="4642708"/>
          </a:xfrm>
          <a:prstGeom prst="rect">
            <a:avLst/>
          </a:prstGeom>
          <a:noFill/>
        </p:spPr>
        <p:txBody>
          <a:bodyPr wrap="square" rtlCol="0">
            <a:spAutoFit/>
          </a:bodyPr>
          <a:lstStyle/>
          <a:p>
            <a:pPr algn="just"/>
            <a:r>
              <a:rPr lang="en-US" sz="1600" b="0" i="0">
                <a:solidFill>
                  <a:srgbClr val="000000"/>
                </a:solidFill>
                <a:effectLst/>
                <a:latin typeface="Poppins" panose="00000500000000000000" pitchFamily="2" charset="0"/>
              </a:rPr>
              <a:t>Plastic types, such as HDPE, LDPE, PET, and PP, have different temperature ranges, melting points, and densities.</a:t>
            </a:r>
          </a:p>
          <a:p>
            <a:pPr algn="just"/>
            <a:endParaRPr lang="en-US" sz="1600">
              <a:solidFill>
                <a:srgbClr val="000000"/>
              </a:solidFill>
              <a:latin typeface="Poppins" panose="00000500000000000000" pitchFamily="2" charset="0"/>
            </a:endParaRPr>
          </a:p>
          <a:p>
            <a:pPr algn="just"/>
            <a:r>
              <a:rPr lang="en-US" sz="1600" b="0" i="0">
                <a:solidFill>
                  <a:srgbClr val="000000"/>
                </a:solidFill>
                <a:effectLst/>
                <a:latin typeface="Poppins" panose="00000500000000000000" pitchFamily="2" charset="0"/>
              </a:rPr>
              <a:t> HDPE has a melting point of 120℃ - 160℃ and a density of 0.97 g/cm^3, while LDPE has a melting point of 110℃ - 115℃ and a density of 0.940 g/cm^3. </a:t>
            </a:r>
          </a:p>
          <a:p>
            <a:pPr algn="just"/>
            <a:endParaRPr lang="en-US" sz="1600" b="0" i="0">
              <a:solidFill>
                <a:srgbClr val="000000"/>
              </a:solidFill>
              <a:effectLst/>
              <a:latin typeface="Poppins" panose="00000500000000000000" pitchFamily="2" charset="0"/>
            </a:endParaRPr>
          </a:p>
          <a:p>
            <a:pPr algn="just"/>
            <a:r>
              <a:rPr lang="en-US" sz="1600" b="0" i="0">
                <a:solidFill>
                  <a:srgbClr val="000000"/>
                </a:solidFill>
                <a:effectLst/>
                <a:latin typeface="Poppins" panose="00000500000000000000" pitchFamily="2" charset="0"/>
              </a:rPr>
              <a:t>PET has a melting point of 250℃ - 260℃ and a density of 1.38 g/cm^3, and PP has a melting point of 160℃ - 166℃ and a density of 0.92 g/cm^3.</a:t>
            </a:r>
          </a:p>
          <a:p>
            <a:pPr algn="just"/>
            <a:endParaRPr lang="en-US" sz="1600">
              <a:solidFill>
                <a:srgbClr val="000000"/>
              </a:solidFill>
              <a:latin typeface="Poppins" panose="00000500000000000000" pitchFamily="2" charset="0"/>
            </a:endParaRPr>
          </a:p>
          <a:p>
            <a:pPr algn="just"/>
            <a:r>
              <a:rPr lang="en-US" sz="1600" b="0" i="0">
                <a:solidFill>
                  <a:srgbClr val="000000"/>
                </a:solidFill>
                <a:effectLst/>
                <a:latin typeface="Poppins" panose="00000500000000000000" pitchFamily="2" charset="0"/>
              </a:rPr>
              <a:t> These variations in properties make each plastic type suitable for different applications based on factors such as strength, flexibility, chemical resistance, and recyclability.</a:t>
            </a:r>
            <a:endParaRPr lang="en-IN" sz="1600"/>
          </a:p>
        </p:txBody>
      </p:sp>
    </p:spTree>
    <p:extLst>
      <p:ext uri="{BB962C8B-B14F-4D97-AF65-F5344CB8AC3E}">
        <p14:creationId xmlns:p14="http://schemas.microsoft.com/office/powerpoint/2010/main" val="490147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0870-F096-958C-15C7-165D199EF0C7}"/>
              </a:ext>
            </a:extLst>
          </p:cNvPr>
          <p:cNvSpPr>
            <a:spLocks noGrp="1"/>
          </p:cNvSpPr>
          <p:nvPr>
            <p:ph type="title"/>
          </p:nvPr>
        </p:nvSpPr>
        <p:spPr/>
        <p:txBody>
          <a:bodyPr/>
          <a:lstStyle/>
          <a:p>
            <a:r>
              <a:rPr lang="en-IN"/>
              <a:t> </a:t>
            </a:r>
          </a:p>
        </p:txBody>
      </p:sp>
      <p:sp>
        <p:nvSpPr>
          <p:cNvPr id="3" name="Content Placeholder 2">
            <a:extLst>
              <a:ext uri="{FF2B5EF4-FFF2-40B4-BE49-F238E27FC236}">
                <a16:creationId xmlns:a16="http://schemas.microsoft.com/office/drawing/2014/main" id="{F51028B1-AE61-6E73-F318-0642EC7D73F9}"/>
              </a:ext>
            </a:extLst>
          </p:cNvPr>
          <p:cNvSpPr>
            <a:spLocks noGrp="1"/>
          </p:cNvSpPr>
          <p:nvPr>
            <p:ph idx="1"/>
          </p:nvPr>
        </p:nvSpPr>
        <p:spPr>
          <a:xfrm>
            <a:off x="787775" y="1199170"/>
            <a:ext cx="11033760" cy="4863302"/>
          </a:xfrm>
        </p:spPr>
        <p:txBody>
          <a:bodyPr>
            <a:normAutofit fontScale="92500" lnSpcReduction="20000"/>
          </a:bodyPr>
          <a:lstStyle/>
          <a:p>
            <a:pPr marL="0" indent="0">
              <a:buNone/>
            </a:pPr>
            <a:r>
              <a:rPr lang="en-IN" dirty="0">
                <a:latin typeface="Poppins" panose="00000500000000000000" pitchFamily="2" charset="0"/>
                <a:cs typeface="Poppins" panose="00000500000000000000" pitchFamily="2" charset="0"/>
              </a:rPr>
              <a:t> </a:t>
            </a:r>
            <a:r>
              <a:rPr lang="en-IN" sz="1700" kern="100" dirty="0">
                <a:effectLst/>
                <a:latin typeface="Poppins" panose="00000500000000000000" pitchFamily="2" charset="0"/>
                <a:ea typeface="Calibri" panose="020F0502020204030204" pitchFamily="34" charset="0"/>
                <a:cs typeface="Poppins" panose="00000500000000000000" pitchFamily="2" charset="0"/>
              </a:rPr>
              <a:t>Pyrolysis is a process where organic materials are heated in the absence of oxygen, leading to decomposition. The main equations involve the chemical reactions during pyrolysis.</a:t>
            </a:r>
          </a:p>
          <a:p>
            <a:pPr marL="0" indent="0">
              <a:buNone/>
            </a:pPr>
            <a:endParaRPr lang="en-IN" sz="1800" kern="100" dirty="0">
              <a:latin typeface="Poppins" panose="00000500000000000000" pitchFamily="2" charset="0"/>
              <a:ea typeface="Calibri" panose="020F0502020204030204" pitchFamily="34" charset="0"/>
              <a:cs typeface="Poppins" panose="00000500000000000000" pitchFamily="2" charset="0"/>
            </a:endParaRPr>
          </a:p>
          <a:p>
            <a:pPr marL="0" indent="0">
              <a:buNone/>
            </a:pPr>
            <a:r>
              <a:rPr lang="en-IN" sz="1800" kern="100" dirty="0">
                <a:effectLst/>
                <a:latin typeface="Poppins" panose="00000500000000000000" pitchFamily="2" charset="0"/>
                <a:ea typeface="Calibri" panose="020F0502020204030204" pitchFamily="34" charset="0"/>
                <a:cs typeface="Poppins" panose="00000500000000000000" pitchFamily="2" charset="0"/>
              </a:rPr>
              <a:t> 1.  </a:t>
            </a:r>
            <a:r>
              <a:rPr lang="en-IN" sz="1700" kern="100" dirty="0">
                <a:effectLst/>
                <a:latin typeface="Poppins" panose="00000500000000000000" pitchFamily="2" charset="0"/>
                <a:ea typeface="Calibri" panose="020F0502020204030204" pitchFamily="34" charset="0"/>
                <a:cs typeface="Poppins" panose="00000500000000000000" pitchFamily="2" charset="0"/>
              </a:rPr>
              <a:t>Arrhenius Equation :                                                </a:t>
            </a:r>
            <a:r>
              <a:rPr lang="en-IN" sz="1900" kern="100" dirty="0">
                <a:effectLst/>
                <a:latin typeface="Poppins" panose="00000500000000000000" pitchFamily="2" charset="0"/>
                <a:ea typeface="Calibri" panose="020F0502020204030204" pitchFamily="34" charset="0"/>
                <a:cs typeface="Poppins" panose="00000500000000000000" pitchFamily="2" charset="0"/>
              </a:rPr>
              <a:t>2. </a:t>
            </a:r>
            <a:r>
              <a:rPr lang="en-IN" sz="1700" kern="100" dirty="0">
                <a:effectLst/>
                <a:latin typeface="Poppins" panose="00000500000000000000" pitchFamily="2" charset="0"/>
                <a:ea typeface="Calibri" panose="020F0502020204030204" pitchFamily="34" charset="0"/>
                <a:cs typeface="Poppins" panose="00000500000000000000" pitchFamily="2" charset="0"/>
              </a:rPr>
              <a:t>Heat flow :</a:t>
            </a:r>
          </a:p>
          <a:p>
            <a:pPr marL="0" indent="0">
              <a:buNone/>
            </a:pPr>
            <a:r>
              <a:rPr lang="en-IN" sz="1800" kern="100" dirty="0">
                <a:latin typeface="Poppins" panose="00000500000000000000" pitchFamily="2" charset="0"/>
                <a:ea typeface="Calibri" panose="020F0502020204030204" pitchFamily="34" charset="0"/>
                <a:cs typeface="Poppins" panose="00000500000000000000" pitchFamily="2" charset="0"/>
              </a:rPr>
              <a:t>                                                                                    </a:t>
            </a:r>
          </a:p>
          <a:p>
            <a:pPr marL="0" indent="0">
              <a:buNone/>
            </a:pPr>
            <a:r>
              <a:rPr lang="en-IN" sz="1800" kern="100" dirty="0">
                <a:effectLst/>
                <a:latin typeface="Poppins" panose="00000500000000000000" pitchFamily="2" charset="0"/>
                <a:ea typeface="Calibri" panose="020F0502020204030204" pitchFamily="34" charset="0"/>
                <a:cs typeface="Poppins" panose="00000500000000000000" pitchFamily="2" charset="0"/>
              </a:rPr>
              <a:t> </a:t>
            </a:r>
          </a:p>
          <a:p>
            <a:pPr marL="0" indent="0">
              <a:lnSpc>
                <a:spcPct val="107000"/>
              </a:lnSpc>
              <a:spcAft>
                <a:spcPts val="800"/>
              </a:spcAft>
              <a:buNone/>
            </a:pPr>
            <a:r>
              <a:rPr lang="en-IN" sz="1800" kern="100" dirty="0">
                <a:latin typeface="Poppins" panose="00000500000000000000" pitchFamily="2" charset="0"/>
                <a:ea typeface="Calibri" panose="020F0502020204030204" pitchFamily="34" charset="0"/>
                <a:cs typeface="Poppins" panose="00000500000000000000" pitchFamily="2" charset="0"/>
              </a:rPr>
              <a:t>         </a:t>
            </a:r>
          </a:p>
          <a:p>
            <a:pPr marL="0" indent="0">
              <a:lnSpc>
                <a:spcPct val="107000"/>
              </a:lnSpc>
              <a:spcAft>
                <a:spcPts val="800"/>
              </a:spcAft>
              <a:buNone/>
            </a:pPr>
            <a:r>
              <a:rPr lang="en-IN" sz="1700" kern="0" dirty="0">
                <a:effectLst/>
                <a:latin typeface="Poppins" panose="00000500000000000000" pitchFamily="2" charset="0"/>
                <a:ea typeface="Calibri" panose="020F0502020204030204" pitchFamily="34" charset="0"/>
                <a:cs typeface="Poppins" panose="00000500000000000000" pitchFamily="2" charset="0"/>
              </a:rPr>
              <a:t>         k = rate constant</a:t>
            </a:r>
            <a:r>
              <a:rPr lang="en-IN" sz="1700" kern="100" dirty="0">
                <a:latin typeface="Poppins" panose="00000500000000000000" pitchFamily="2" charset="0"/>
                <a:ea typeface="Calibri" panose="020F0502020204030204" pitchFamily="34" charset="0"/>
                <a:cs typeface="Poppins" panose="00000500000000000000" pitchFamily="2" charset="0"/>
              </a:rPr>
              <a:t> , </a:t>
            </a:r>
          </a:p>
          <a:p>
            <a:pPr marL="0" indent="0">
              <a:lnSpc>
                <a:spcPct val="107000"/>
              </a:lnSpc>
              <a:spcAft>
                <a:spcPts val="800"/>
              </a:spcAft>
              <a:buNone/>
            </a:pPr>
            <a:r>
              <a:rPr lang="en-IN" sz="1700" kern="100" dirty="0">
                <a:effectLst/>
                <a:latin typeface="Poppins" panose="00000500000000000000" pitchFamily="2" charset="0"/>
                <a:ea typeface="Calibri" panose="020F0502020204030204" pitchFamily="34" charset="0"/>
                <a:cs typeface="Poppins" panose="00000500000000000000" pitchFamily="2" charset="0"/>
              </a:rPr>
              <a:t>          </a:t>
            </a:r>
            <a:r>
              <a:rPr lang="en-IN" sz="1700" kern="0" dirty="0">
                <a:effectLst/>
                <a:latin typeface="Poppins" panose="00000500000000000000" pitchFamily="2" charset="0"/>
                <a:ea typeface="Calibri" panose="020F0502020204030204" pitchFamily="34" charset="0"/>
                <a:cs typeface="Poppins" panose="00000500000000000000" pitchFamily="2" charset="0"/>
              </a:rPr>
              <a:t>A= pre-exponential factor</a:t>
            </a:r>
            <a:r>
              <a:rPr lang="en-IN" sz="1700" kern="100" dirty="0">
                <a:latin typeface="Poppins" panose="00000500000000000000" pitchFamily="2" charset="0"/>
                <a:ea typeface="Calibri" panose="020F0502020204030204" pitchFamily="34" charset="0"/>
                <a:cs typeface="Poppins" panose="00000500000000000000" pitchFamily="2" charset="0"/>
              </a:rPr>
              <a:t> </a:t>
            </a:r>
          </a:p>
          <a:p>
            <a:pPr marL="0" indent="0">
              <a:lnSpc>
                <a:spcPct val="107000"/>
              </a:lnSpc>
              <a:spcAft>
                <a:spcPts val="800"/>
              </a:spcAft>
              <a:buNone/>
            </a:pPr>
            <a:r>
              <a:rPr lang="en-IN" sz="1700" kern="100" dirty="0">
                <a:latin typeface="Poppins" panose="00000500000000000000" pitchFamily="2" charset="0"/>
                <a:ea typeface="Calibri" panose="020F0502020204030204" pitchFamily="34" charset="0"/>
                <a:cs typeface="Poppins" panose="00000500000000000000" pitchFamily="2" charset="0"/>
              </a:rPr>
              <a:t>          </a:t>
            </a:r>
            <a:r>
              <a:rPr lang="en-IN" sz="1700" kern="0" dirty="0">
                <a:effectLst/>
                <a:latin typeface="Poppins" panose="00000500000000000000" pitchFamily="2" charset="0"/>
                <a:ea typeface="Calibri" panose="020F0502020204030204" pitchFamily="34" charset="0"/>
                <a:cs typeface="Poppins" panose="00000500000000000000" pitchFamily="2" charset="0"/>
              </a:rPr>
              <a:t>e = Activation Energy</a:t>
            </a:r>
            <a:endParaRPr lang="en-IN" sz="1700" kern="100" dirty="0">
              <a:effectLst/>
              <a:latin typeface="Poppins" panose="00000500000000000000" pitchFamily="2" charset="0"/>
              <a:ea typeface="Calibri" panose="020F0502020204030204" pitchFamily="34" charset="0"/>
              <a:cs typeface="Poppins" panose="00000500000000000000" pitchFamily="2" charset="0"/>
            </a:endParaRPr>
          </a:p>
          <a:p>
            <a:pPr marL="0" indent="0">
              <a:lnSpc>
                <a:spcPct val="107000"/>
              </a:lnSpc>
              <a:spcAft>
                <a:spcPts val="800"/>
              </a:spcAft>
              <a:buNone/>
            </a:pPr>
            <a:r>
              <a:rPr lang="en-IN" sz="1700" kern="0" dirty="0">
                <a:effectLst/>
                <a:latin typeface="Poppins" panose="00000500000000000000" pitchFamily="2" charset="0"/>
                <a:ea typeface="Calibri" panose="020F0502020204030204" pitchFamily="34" charset="0"/>
                <a:cs typeface="Poppins" panose="00000500000000000000" pitchFamily="2" charset="0"/>
              </a:rPr>
              <a:t>         R= Universal Gas Content</a:t>
            </a:r>
            <a:endParaRPr lang="en-IN" sz="1700" kern="100" dirty="0">
              <a:effectLst/>
              <a:latin typeface="Poppins" panose="00000500000000000000" pitchFamily="2" charset="0"/>
              <a:ea typeface="Calibri" panose="020F0502020204030204" pitchFamily="34" charset="0"/>
              <a:cs typeface="Poppins" panose="00000500000000000000" pitchFamily="2" charset="0"/>
            </a:endParaRPr>
          </a:p>
          <a:p>
            <a:pPr marL="0" indent="0">
              <a:lnSpc>
                <a:spcPct val="107000"/>
              </a:lnSpc>
              <a:spcAft>
                <a:spcPts val="800"/>
              </a:spcAft>
              <a:buNone/>
            </a:pPr>
            <a:r>
              <a:rPr lang="en-IN" sz="1700" kern="0" dirty="0">
                <a:effectLst/>
                <a:latin typeface="Poppins" panose="00000500000000000000" pitchFamily="2" charset="0"/>
                <a:ea typeface="Calibri" panose="020F0502020204030204" pitchFamily="34" charset="0"/>
                <a:cs typeface="Poppins" panose="00000500000000000000" pitchFamily="2" charset="0"/>
              </a:rPr>
              <a:t>         T= Absolute temperature (in Kelvin)</a:t>
            </a:r>
            <a:endParaRPr lang="en-IN" sz="1700" kern="100" dirty="0">
              <a:effectLst/>
              <a:latin typeface="Poppins" panose="00000500000000000000" pitchFamily="2" charset="0"/>
              <a:ea typeface="Calibri" panose="020F0502020204030204" pitchFamily="34" charset="0"/>
              <a:cs typeface="Poppins" panose="00000500000000000000" pitchFamily="2" charset="0"/>
            </a:endParaRPr>
          </a:p>
          <a:p>
            <a:pPr marL="0" indent="0">
              <a:buNone/>
            </a:pPr>
            <a:endParaRPr lang="en-IN" sz="1800" kern="100" dirty="0">
              <a:effectLst/>
              <a:latin typeface="Poppins" panose="00000500000000000000" pitchFamily="2" charset="0"/>
              <a:ea typeface="Calibri" panose="020F0502020204030204" pitchFamily="34" charset="0"/>
              <a:cs typeface="Poppins" panose="00000500000000000000" pitchFamily="2" charset="0"/>
            </a:endParaRPr>
          </a:p>
          <a:p>
            <a:pPr marL="0" indent="0" algn="ctr">
              <a:buNone/>
            </a:pPr>
            <a:endParaRPr lang="en-IN" b="1" dirty="0"/>
          </a:p>
        </p:txBody>
      </p:sp>
      <p:pic>
        <p:nvPicPr>
          <p:cNvPr id="8" name="Picture 7">
            <a:extLst>
              <a:ext uri="{FF2B5EF4-FFF2-40B4-BE49-F238E27FC236}">
                <a16:creationId xmlns:a16="http://schemas.microsoft.com/office/drawing/2014/main" id="{4A1B2345-2269-5CDC-4138-6A489D149CE1}"/>
              </a:ext>
            </a:extLst>
          </p:cNvPr>
          <p:cNvPicPr>
            <a:picLocks noChangeAspect="1"/>
          </p:cNvPicPr>
          <p:nvPr/>
        </p:nvPicPr>
        <p:blipFill>
          <a:blip r:embed="rId2"/>
          <a:stretch>
            <a:fillRect/>
          </a:stretch>
        </p:blipFill>
        <p:spPr>
          <a:xfrm>
            <a:off x="1188719" y="2679700"/>
            <a:ext cx="1993900" cy="792480"/>
          </a:xfrm>
          <a:prstGeom prst="rect">
            <a:avLst/>
          </a:prstGeom>
        </p:spPr>
      </p:pic>
      <p:pic>
        <p:nvPicPr>
          <p:cNvPr id="9" name="Picture 8">
            <a:extLst>
              <a:ext uri="{FF2B5EF4-FFF2-40B4-BE49-F238E27FC236}">
                <a16:creationId xmlns:a16="http://schemas.microsoft.com/office/drawing/2014/main" id="{AF804887-E4B9-97C5-FE62-65D7611929F8}"/>
              </a:ext>
            </a:extLst>
          </p:cNvPr>
          <p:cNvPicPr>
            <a:picLocks noChangeAspect="1"/>
          </p:cNvPicPr>
          <p:nvPr/>
        </p:nvPicPr>
        <p:blipFill>
          <a:blip r:embed="rId3"/>
          <a:stretch>
            <a:fillRect/>
          </a:stretch>
        </p:blipFill>
        <p:spPr>
          <a:xfrm>
            <a:off x="6007100" y="2783188"/>
            <a:ext cx="1993900" cy="667148"/>
          </a:xfrm>
          <a:prstGeom prst="rect">
            <a:avLst/>
          </a:prstGeom>
        </p:spPr>
      </p:pic>
      <p:sp>
        <p:nvSpPr>
          <p:cNvPr id="10" name="TextBox 9">
            <a:extLst>
              <a:ext uri="{FF2B5EF4-FFF2-40B4-BE49-F238E27FC236}">
                <a16:creationId xmlns:a16="http://schemas.microsoft.com/office/drawing/2014/main" id="{CFE07C5A-82EC-E054-F44F-865D30A20AD9}"/>
              </a:ext>
            </a:extLst>
          </p:cNvPr>
          <p:cNvSpPr txBox="1"/>
          <p:nvPr/>
        </p:nvSpPr>
        <p:spPr>
          <a:xfrm>
            <a:off x="6007100" y="3610563"/>
            <a:ext cx="4572000" cy="1436740"/>
          </a:xfrm>
          <a:prstGeom prst="rect">
            <a:avLst/>
          </a:prstGeom>
          <a:noFill/>
        </p:spPr>
        <p:txBody>
          <a:bodyPr wrap="square" rtlCol="0">
            <a:spAutoFit/>
          </a:bodyPr>
          <a:lstStyle/>
          <a:p>
            <a:pPr>
              <a:lnSpc>
                <a:spcPct val="107000"/>
              </a:lnSpc>
              <a:spcAft>
                <a:spcPts val="800"/>
              </a:spcAft>
            </a:pPr>
            <a:r>
              <a:rPr lang="en-IN" sz="1600" kern="0">
                <a:effectLst/>
                <a:latin typeface="Poppins" panose="00000500000000000000" pitchFamily="2" charset="0"/>
                <a:ea typeface="Calibri" panose="020F0502020204030204" pitchFamily="34" charset="0"/>
                <a:cs typeface="Poppins" panose="00000500000000000000" pitchFamily="2" charset="0"/>
              </a:rPr>
              <a:t>Q = Heat energy</a:t>
            </a:r>
            <a:endParaRPr lang="en-IN" sz="1600" kern="10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IN" sz="1600" kern="0">
                <a:effectLst/>
                <a:latin typeface="Poppins" panose="00000500000000000000" pitchFamily="2" charset="0"/>
                <a:ea typeface="Calibri" panose="020F0502020204030204" pitchFamily="34" charset="0"/>
                <a:cs typeface="Poppins" panose="00000500000000000000" pitchFamily="2" charset="0"/>
              </a:rPr>
              <a:t>m = Mass of substance</a:t>
            </a:r>
            <a:endParaRPr lang="en-IN" sz="1600" kern="10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IN" sz="1600" kern="0">
                <a:effectLst/>
                <a:latin typeface="Poppins" panose="00000500000000000000" pitchFamily="2" charset="0"/>
                <a:ea typeface="Calibri" panose="020F0502020204030204" pitchFamily="34" charset="0"/>
                <a:cs typeface="Poppins" panose="00000500000000000000" pitchFamily="2" charset="0"/>
              </a:rPr>
              <a:t>c = Specific Heat capacity</a:t>
            </a:r>
            <a:endParaRPr lang="en-IN" sz="1600" kern="100">
              <a:effectLst/>
              <a:latin typeface="Poppins" panose="00000500000000000000" pitchFamily="2" charset="0"/>
              <a:ea typeface="Calibri" panose="020F0502020204030204" pitchFamily="34" charset="0"/>
              <a:cs typeface="Poppins" panose="00000500000000000000" pitchFamily="2" charset="0"/>
            </a:endParaRPr>
          </a:p>
          <a:p>
            <a:r>
              <a:rPr lang="en-IN" sz="1600" b="1">
                <a:solidFill>
                  <a:srgbClr val="202124"/>
                </a:solidFill>
                <a:effectLst/>
                <a:latin typeface="Poppins" panose="00000500000000000000" pitchFamily="2" charset="0"/>
                <a:ea typeface="Calibri" panose="020F0502020204030204" pitchFamily="34" charset="0"/>
                <a:cs typeface="Poppins" panose="00000500000000000000" pitchFamily="2" charset="0"/>
              </a:rPr>
              <a:t>Δ</a:t>
            </a:r>
            <a:r>
              <a:rPr lang="en-IN" sz="1600">
                <a:solidFill>
                  <a:srgbClr val="202124"/>
                </a:solidFill>
                <a:effectLst/>
                <a:latin typeface="Poppins" panose="00000500000000000000" pitchFamily="2" charset="0"/>
                <a:ea typeface="Calibri" panose="020F0502020204030204" pitchFamily="34" charset="0"/>
                <a:cs typeface="Poppins" panose="00000500000000000000" pitchFamily="2" charset="0"/>
              </a:rPr>
              <a:t>T = Change in temperature</a:t>
            </a:r>
            <a:endParaRPr lang="en-IN" sz="160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639A2C82-C10A-3DE1-6EA1-817C4FE086E6}"/>
              </a:ext>
            </a:extLst>
          </p:cNvPr>
          <p:cNvSpPr txBox="1"/>
          <p:nvPr/>
        </p:nvSpPr>
        <p:spPr>
          <a:xfrm>
            <a:off x="1282700" y="373691"/>
            <a:ext cx="9448800" cy="523220"/>
          </a:xfrm>
          <a:prstGeom prst="rect">
            <a:avLst/>
          </a:prstGeom>
          <a:noFill/>
        </p:spPr>
        <p:txBody>
          <a:bodyPr wrap="square" rtlCol="0">
            <a:spAutoFit/>
          </a:bodyPr>
          <a:lstStyle/>
          <a:p>
            <a:pPr marL="0" indent="0" algn="ctr">
              <a:buNone/>
            </a:pPr>
            <a:r>
              <a:rPr lang="en-IN" sz="2800" b="1" dirty="0">
                <a:latin typeface="Poppins" panose="00000500000000000000" pitchFamily="2" charset="0"/>
                <a:cs typeface="Poppins" panose="00000500000000000000" pitchFamily="2" charset="0"/>
              </a:rPr>
              <a:t>PYROLYSIS KINETICS</a:t>
            </a:r>
          </a:p>
        </p:txBody>
      </p:sp>
    </p:spTree>
    <p:extLst>
      <p:ext uri="{BB962C8B-B14F-4D97-AF65-F5344CB8AC3E}">
        <p14:creationId xmlns:p14="http://schemas.microsoft.com/office/powerpoint/2010/main" val="205395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F32FD-70C8-20F8-C267-6639FB0F4DA6}"/>
              </a:ext>
            </a:extLst>
          </p:cNvPr>
          <p:cNvSpPr>
            <a:spLocks noGrp="1"/>
          </p:cNvSpPr>
          <p:nvPr>
            <p:ph sz="half" idx="1"/>
          </p:nvPr>
        </p:nvSpPr>
        <p:spPr>
          <a:xfrm>
            <a:off x="484816" y="902179"/>
            <a:ext cx="4780655" cy="4706959"/>
          </a:xfrm>
        </p:spPr>
        <p:txBody>
          <a:bodyPr vert="horz" lIns="0" tIns="0" rIns="0" bIns="0" rtlCol="0" anchor="t">
            <a:normAutofit/>
          </a:bodyPr>
          <a:lstStyle/>
          <a:p>
            <a:pPr marL="457200" indent="-457200">
              <a:lnSpc>
                <a:spcPct val="150000"/>
              </a:lnSpc>
              <a:buFont typeface="+mj-lt"/>
              <a:buAutoNum type="arabicPeriod" startAt="3"/>
            </a:pPr>
            <a:r>
              <a:rPr lang="en-IN" sz="1600" dirty="0">
                <a:latin typeface="Poppins" panose="00000500000000000000" pitchFamily="2" charset="0"/>
                <a:cs typeface="Poppins" panose="00000500000000000000" pitchFamily="2" charset="0"/>
              </a:rPr>
              <a:t>Overall energy Equation:</a:t>
            </a:r>
          </a:p>
          <a:p>
            <a:pPr marL="0" indent="0">
              <a:lnSpc>
                <a:spcPct val="150000"/>
              </a:lnSpc>
              <a:buNone/>
            </a:pPr>
            <a:endParaRPr lang="en-IN" dirty="0">
              <a:latin typeface="Poppins" panose="00000500000000000000" pitchFamily="2" charset="0"/>
              <a:cs typeface="Poppins" panose="00000500000000000000" pitchFamily="2" charset="0"/>
            </a:endParaRPr>
          </a:p>
          <a:p>
            <a:pPr marL="0" indent="0" algn="ctr">
              <a:lnSpc>
                <a:spcPct val="150000"/>
              </a:lnSpc>
              <a:spcAft>
                <a:spcPts val="800"/>
              </a:spcAft>
              <a:buNone/>
            </a:pPr>
            <a:endParaRPr lang="en-IN" dirty="0">
              <a:latin typeface="Poppins" panose="00000500000000000000" pitchFamily="2" charset="0"/>
              <a:cs typeface="Poppins" panose="00000500000000000000" pitchFamily="2" charset="0"/>
            </a:endParaRPr>
          </a:p>
          <a:p>
            <a:pPr marL="0" indent="0">
              <a:lnSpc>
                <a:spcPct val="150000"/>
              </a:lnSpc>
              <a:spcAft>
                <a:spcPts val="800"/>
              </a:spcAft>
              <a:buNone/>
            </a:pPr>
            <a:r>
              <a:rPr lang="en-IN" sz="1200" kern="100" dirty="0">
                <a:effectLst/>
                <a:latin typeface="Poppins"/>
                <a:ea typeface="Calibri" panose="020F0502020204030204" pitchFamily="34" charset="0"/>
                <a:cs typeface="Poppins"/>
              </a:rPr>
              <a:t>Q = overall energy required in the                                                                                                                                                                                                                                                      pyrolysis</a:t>
            </a:r>
            <a:r>
              <a:rPr lang="en-IN" sz="1200" kern="100" dirty="0">
                <a:latin typeface="Poppins"/>
                <a:ea typeface="Calibri" panose="020F0502020204030204" pitchFamily="34" charset="0"/>
                <a:cs typeface="Poppins"/>
              </a:rPr>
              <a:t> </a:t>
            </a:r>
            <a:r>
              <a:rPr lang="en-IN" sz="1200" kern="100" dirty="0">
                <a:effectLst/>
                <a:latin typeface="Poppins"/>
                <a:ea typeface="Calibri" panose="020F0502020204030204" pitchFamily="34" charset="0"/>
                <a:cs typeface="Poppins"/>
              </a:rPr>
              <a:t>process </a:t>
            </a:r>
            <a:r>
              <a:rPr lang="en-IN" sz="1200" kern="100" dirty="0">
                <a:latin typeface="Poppins"/>
                <a:ea typeface="Calibri" panose="020F0502020204030204" pitchFamily="34" charset="0"/>
                <a:cs typeface="Poppins"/>
              </a:rPr>
              <a:t> (kJ)            </a:t>
            </a:r>
            <a:endParaRPr lang="en-IN" sz="1200" kern="100" dirty="0">
              <a:effectLst/>
              <a:latin typeface="Poppins" panose="00000500000000000000" pitchFamily="2" charset="0"/>
              <a:ea typeface="Calibri" panose="020F0502020204030204" pitchFamily="34" charset="0"/>
              <a:cs typeface="Poppins" panose="00000500000000000000" pitchFamily="2" charset="0"/>
            </a:endParaRPr>
          </a:p>
          <a:p>
            <a:pPr marL="0" indent="0">
              <a:lnSpc>
                <a:spcPct val="150000"/>
              </a:lnSpc>
              <a:spcAft>
                <a:spcPts val="800"/>
              </a:spcAft>
              <a:buNone/>
            </a:pPr>
            <a:r>
              <a:rPr lang="en-IN" sz="1200" kern="100" dirty="0">
                <a:effectLst/>
                <a:latin typeface="Poppins" panose="00000500000000000000" pitchFamily="2" charset="0"/>
                <a:ea typeface="Calibri" panose="020F0502020204030204" pitchFamily="34" charset="0"/>
                <a:cs typeface="Poppins" panose="00000500000000000000" pitchFamily="2" charset="0"/>
              </a:rPr>
              <a:t>Ni =  molar number of component </a:t>
            </a:r>
            <a:r>
              <a:rPr lang="en-IN" sz="1200" kern="100" dirty="0" err="1">
                <a:effectLst/>
                <a:latin typeface="Poppins" panose="00000500000000000000" pitchFamily="2" charset="0"/>
                <a:ea typeface="Calibri" panose="020F0502020204030204" pitchFamily="34" charset="0"/>
                <a:cs typeface="Poppins" panose="00000500000000000000" pitchFamily="2" charset="0"/>
              </a:rPr>
              <a:t>i</a:t>
            </a:r>
            <a:r>
              <a:rPr lang="en-IN" sz="1200" kern="100" dirty="0">
                <a:effectLst/>
                <a:latin typeface="Poppins" panose="00000500000000000000" pitchFamily="2" charset="0"/>
                <a:ea typeface="Calibri" panose="020F0502020204030204" pitchFamily="34" charset="0"/>
                <a:cs typeface="Poppins" panose="00000500000000000000" pitchFamily="2" charset="0"/>
              </a:rPr>
              <a:t> (mol) </a:t>
            </a:r>
          </a:p>
          <a:p>
            <a:pPr marL="0" indent="0">
              <a:lnSpc>
                <a:spcPct val="150000"/>
              </a:lnSpc>
              <a:buNone/>
            </a:pPr>
            <a:r>
              <a:rPr lang="en-IN" sz="1200" dirty="0">
                <a:effectLst/>
                <a:latin typeface="Poppins" panose="00000500000000000000" pitchFamily="2" charset="0"/>
                <a:ea typeface="Calibri" panose="020F0502020204030204" pitchFamily="34" charset="0"/>
                <a:cs typeface="Poppins" panose="00000500000000000000" pitchFamily="2" charset="0"/>
              </a:rPr>
              <a:t>Hi = enthalpy of component </a:t>
            </a:r>
            <a:r>
              <a:rPr lang="en-IN" sz="1200" dirty="0" err="1">
                <a:effectLst/>
                <a:latin typeface="Poppins" panose="00000500000000000000" pitchFamily="2" charset="0"/>
                <a:ea typeface="Calibri" panose="020F0502020204030204" pitchFamily="34" charset="0"/>
                <a:cs typeface="Poppins" panose="00000500000000000000" pitchFamily="2" charset="0"/>
              </a:rPr>
              <a:t>i</a:t>
            </a:r>
            <a:r>
              <a:rPr lang="en-IN" sz="1200" dirty="0">
                <a:effectLst/>
                <a:latin typeface="Poppins" panose="00000500000000000000" pitchFamily="2" charset="0"/>
                <a:ea typeface="Calibri" panose="020F0502020204030204" pitchFamily="34" charset="0"/>
                <a:cs typeface="Poppins" panose="00000500000000000000" pitchFamily="2" charset="0"/>
              </a:rPr>
              <a:t> (kJ/mol)</a:t>
            </a:r>
            <a:endParaRPr lang="en-IN" sz="1200" dirty="0">
              <a:latin typeface="Poppins" panose="00000500000000000000" pitchFamily="2" charset="0"/>
              <a:cs typeface="Poppins" panose="00000500000000000000" pitchFamily="2" charset="0"/>
            </a:endParaRPr>
          </a:p>
        </p:txBody>
      </p:sp>
      <p:sp>
        <p:nvSpPr>
          <p:cNvPr id="4" name="Content Placeholder 3">
            <a:extLst>
              <a:ext uri="{FF2B5EF4-FFF2-40B4-BE49-F238E27FC236}">
                <a16:creationId xmlns:a16="http://schemas.microsoft.com/office/drawing/2014/main" id="{04368D5D-85CD-830D-5424-712D8F0F198C}"/>
              </a:ext>
            </a:extLst>
          </p:cNvPr>
          <p:cNvSpPr>
            <a:spLocks noGrp="1"/>
          </p:cNvSpPr>
          <p:nvPr>
            <p:ph sz="half" idx="2"/>
          </p:nvPr>
        </p:nvSpPr>
        <p:spPr>
          <a:xfrm>
            <a:off x="6092405" y="902179"/>
            <a:ext cx="5707380" cy="1377914"/>
          </a:xfrm>
        </p:spPr>
        <p:txBody>
          <a:bodyPr>
            <a:normAutofit/>
          </a:bodyPr>
          <a:lstStyle/>
          <a:p>
            <a:pPr marL="457200" indent="-457200">
              <a:buFont typeface="+mj-lt"/>
              <a:buAutoNum type="arabicPeriod" startAt="4"/>
            </a:pPr>
            <a:r>
              <a:rPr lang="en-IN" sz="1600" dirty="0">
                <a:latin typeface="Poppins" panose="00000500000000000000" pitchFamily="2" charset="0"/>
                <a:cs typeface="Poppins" panose="00000500000000000000" pitchFamily="2" charset="0"/>
              </a:rPr>
              <a:t>Energy balance analysis:</a:t>
            </a:r>
          </a:p>
          <a:p>
            <a:pPr marL="0" indent="0" algn="just">
              <a:lnSpc>
                <a:spcPct val="150000"/>
              </a:lnSpc>
              <a:buNone/>
            </a:pPr>
            <a:endParaRPr lang="en-US" sz="1600" dirty="0">
              <a:effectLst/>
              <a:latin typeface="Poppins" panose="00000500000000000000" pitchFamily="2" charset="0"/>
              <a:ea typeface="Calibri" panose="020F0502020204030204" pitchFamily="34" charset="0"/>
              <a:cs typeface="Poppins" panose="00000500000000000000" pitchFamily="2" charset="0"/>
            </a:endParaRPr>
          </a:p>
          <a:p>
            <a:pPr marL="0" indent="0" algn="just">
              <a:lnSpc>
                <a:spcPct val="150000"/>
              </a:lnSpc>
              <a:buNone/>
            </a:pPr>
            <a:endParaRPr lang="en-US" sz="1600" dirty="0">
              <a:latin typeface="Poppins" panose="00000500000000000000" pitchFamily="2" charset="0"/>
              <a:ea typeface="Calibri" panose="020F0502020204030204" pitchFamily="34" charset="0"/>
              <a:cs typeface="Poppins" panose="00000500000000000000" pitchFamily="2" charset="0"/>
            </a:endParaRPr>
          </a:p>
          <a:p>
            <a:pPr marL="0" indent="0">
              <a:buNone/>
            </a:pPr>
            <a:endParaRPr lang="en-IN" sz="16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79B7A07B-4269-E838-7402-AB6018FEE4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4798" y="1541741"/>
            <a:ext cx="2922270" cy="891148"/>
          </a:xfrm>
          <a:prstGeom prst="rect">
            <a:avLst/>
          </a:prstGeom>
          <a:noFill/>
          <a:ln>
            <a:noFill/>
          </a:ln>
        </p:spPr>
      </p:pic>
      <p:pic>
        <p:nvPicPr>
          <p:cNvPr id="9" name="Picture 8">
            <a:extLst>
              <a:ext uri="{FF2B5EF4-FFF2-40B4-BE49-F238E27FC236}">
                <a16:creationId xmlns:a16="http://schemas.microsoft.com/office/drawing/2014/main" id="{840A7674-9A32-D73A-C7EE-CC173E6FC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407" y="1432586"/>
            <a:ext cx="4094798" cy="847507"/>
          </a:xfrm>
          <a:prstGeom prst="rect">
            <a:avLst/>
          </a:prstGeom>
        </p:spPr>
      </p:pic>
      <p:sp>
        <p:nvSpPr>
          <p:cNvPr id="6" name="TextBox 5">
            <a:extLst>
              <a:ext uri="{FF2B5EF4-FFF2-40B4-BE49-F238E27FC236}">
                <a16:creationId xmlns:a16="http://schemas.microsoft.com/office/drawing/2014/main" id="{2EF9E773-8DD9-D8F9-97CC-67CB88041F99}"/>
              </a:ext>
            </a:extLst>
          </p:cNvPr>
          <p:cNvSpPr txBox="1"/>
          <p:nvPr/>
        </p:nvSpPr>
        <p:spPr>
          <a:xfrm>
            <a:off x="6096000" y="2589777"/>
            <a:ext cx="5611184" cy="2631490"/>
          </a:xfrm>
          <a:prstGeom prst="rect">
            <a:avLst/>
          </a:prstGeom>
          <a:noFill/>
        </p:spPr>
        <p:txBody>
          <a:bodyPr wrap="square" rtlCol="0">
            <a:spAutoFit/>
          </a:bodyPr>
          <a:lstStyle/>
          <a:p>
            <a:pPr marL="0" indent="0" algn="just">
              <a:lnSpc>
                <a:spcPct val="150000"/>
              </a:lnSpc>
              <a:buNone/>
            </a:pPr>
            <a:r>
              <a:rPr lang="en-US" sz="1400" dirty="0">
                <a:effectLst/>
                <a:latin typeface="Poppins" panose="00000500000000000000" pitchFamily="2" charset="0"/>
                <a:ea typeface="Calibri" panose="020F0502020204030204" pitchFamily="34" charset="0"/>
                <a:cs typeface="Poppins" panose="00000500000000000000" pitchFamily="2" charset="0"/>
              </a:rPr>
              <a:t>This part of work aims to quantify the energy changes throughout the pyrolysis process thus the net energy input or </a:t>
            </a:r>
          </a:p>
          <a:p>
            <a:pPr marL="0" indent="0">
              <a:lnSpc>
                <a:spcPct val="150000"/>
              </a:lnSpc>
              <a:buNone/>
            </a:pPr>
            <a:r>
              <a:rPr lang="en-US" sz="1400" dirty="0">
                <a:latin typeface="Poppins" panose="00000500000000000000" pitchFamily="2" charset="0"/>
                <a:ea typeface="Calibri" panose="020F0502020204030204" pitchFamily="34" charset="0"/>
                <a:cs typeface="Poppins" panose="00000500000000000000" pitchFamily="2" charset="0"/>
              </a:rPr>
              <a:t>Output can be quantified.</a:t>
            </a:r>
            <a:r>
              <a:rPr lang="en-US" sz="1400" dirty="0">
                <a:effectLst/>
                <a:latin typeface="Poppins" panose="00000500000000000000" pitchFamily="2" charset="0"/>
                <a:ea typeface="Calibri" panose="020F0502020204030204" pitchFamily="34" charset="0"/>
                <a:cs typeface="Poppins" panose="00000500000000000000" pitchFamily="2" charset="0"/>
              </a:rPr>
              <a:t> </a:t>
            </a:r>
            <a:br>
              <a:rPr lang="en-US" sz="1400" dirty="0">
                <a:effectLst/>
                <a:latin typeface="Poppins" panose="00000500000000000000" pitchFamily="2" charset="0"/>
                <a:ea typeface="Calibri" panose="020F0502020204030204" pitchFamily="34" charset="0"/>
                <a:cs typeface="Poppins" panose="00000500000000000000" pitchFamily="2" charset="0"/>
              </a:rPr>
            </a:br>
            <a:r>
              <a:rPr lang="en-US" sz="1400" dirty="0">
                <a:effectLst/>
                <a:latin typeface="Poppins" panose="00000500000000000000" pitchFamily="2" charset="0"/>
                <a:ea typeface="Calibri" panose="020F0502020204030204" pitchFamily="34" charset="0"/>
                <a:cs typeface="Poppins" panose="00000500000000000000" pitchFamily="2" charset="0"/>
              </a:rPr>
              <a:t>     </a:t>
            </a:r>
            <a:r>
              <a:rPr lang="en-US" sz="1400" dirty="0" err="1">
                <a:effectLst/>
                <a:latin typeface="Poppins" panose="00000500000000000000" pitchFamily="2" charset="0"/>
                <a:ea typeface="Calibri" panose="020F0502020204030204" pitchFamily="34" charset="0"/>
                <a:cs typeface="Poppins" panose="00000500000000000000" pitchFamily="2" charset="0"/>
              </a:rPr>
              <a:t>dQ</a:t>
            </a:r>
            <a:r>
              <a:rPr lang="en-US" sz="1400" dirty="0">
                <a:effectLst/>
                <a:latin typeface="Poppins" panose="00000500000000000000" pitchFamily="2" charset="0"/>
                <a:ea typeface="Calibri" panose="020F0502020204030204" pitchFamily="34" charset="0"/>
                <a:cs typeface="Poppins" panose="00000500000000000000" pitchFamily="2" charset="0"/>
              </a:rPr>
              <a:t>/dt = rate of heat transfer</a:t>
            </a:r>
          </a:p>
          <a:p>
            <a:pPr marL="0" indent="0" algn="just">
              <a:lnSpc>
                <a:spcPct val="150000"/>
              </a:lnSpc>
              <a:buNone/>
            </a:pPr>
            <a:r>
              <a:rPr lang="en-IN" sz="1400" dirty="0">
                <a:effectLst/>
                <a:latin typeface="Poppins" panose="00000500000000000000" pitchFamily="2" charset="0"/>
                <a:ea typeface="Calibri" panose="020F0502020204030204" pitchFamily="34" charset="0"/>
                <a:cs typeface="Poppins" panose="00000500000000000000" pitchFamily="2" charset="0"/>
              </a:rPr>
              <a:t>      k = thermal conductivity</a:t>
            </a:r>
          </a:p>
          <a:p>
            <a:pPr marL="0" indent="0" algn="just">
              <a:lnSpc>
                <a:spcPct val="150000"/>
              </a:lnSpc>
              <a:buNone/>
            </a:pPr>
            <a:r>
              <a:rPr lang="en-IN" sz="1400" dirty="0">
                <a:latin typeface="Poppins" panose="00000500000000000000" pitchFamily="2" charset="0"/>
                <a:ea typeface="Calibri" panose="020F0502020204030204" pitchFamily="34" charset="0"/>
                <a:cs typeface="Poppins" panose="00000500000000000000" pitchFamily="2" charset="0"/>
              </a:rPr>
              <a:t>      A = area perpendicular to direction of heat transfer, x</a:t>
            </a:r>
          </a:p>
          <a:p>
            <a:pPr marL="0" indent="0" algn="just">
              <a:lnSpc>
                <a:spcPct val="150000"/>
              </a:lnSpc>
              <a:buNone/>
            </a:pPr>
            <a:r>
              <a:rPr lang="en-IN" sz="1400" dirty="0">
                <a:effectLst/>
                <a:latin typeface="Poppins" panose="00000500000000000000" pitchFamily="2" charset="0"/>
                <a:ea typeface="Calibri" panose="020F0502020204030204" pitchFamily="34" charset="0"/>
                <a:cs typeface="Poppins" panose="00000500000000000000" pitchFamily="2" charset="0"/>
              </a:rPr>
              <a:t>     dT/dx = temperature gradient in direction x</a:t>
            </a:r>
          </a:p>
          <a:p>
            <a:endParaRPr lang="en-IN" dirty="0"/>
          </a:p>
        </p:txBody>
      </p:sp>
    </p:spTree>
    <p:extLst>
      <p:ext uri="{BB962C8B-B14F-4D97-AF65-F5344CB8AC3E}">
        <p14:creationId xmlns:p14="http://schemas.microsoft.com/office/powerpoint/2010/main" val="414840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9544-82DF-4D58-83E2-93E91677D780}"/>
              </a:ext>
            </a:extLst>
          </p:cNvPr>
          <p:cNvSpPr>
            <a:spLocks noGrp="1"/>
          </p:cNvSpPr>
          <p:nvPr>
            <p:ph type="title"/>
          </p:nvPr>
        </p:nvSpPr>
        <p:spPr>
          <a:xfrm>
            <a:off x="975360" y="190244"/>
            <a:ext cx="10241280" cy="933731"/>
          </a:xfrm>
        </p:spPr>
        <p:txBody>
          <a:bodyPr>
            <a:normAutofit/>
          </a:bodyPr>
          <a:lstStyle/>
          <a:p>
            <a:pPr algn="ctr"/>
            <a:r>
              <a:rPr lang="en-IN" sz="2800" b="1" kern="0" dirty="0">
                <a:effectLst/>
                <a:latin typeface="Poppins" panose="00000500000000000000" pitchFamily="2" charset="0"/>
                <a:ea typeface="Calibri" panose="020F0502020204030204" pitchFamily="34" charset="0"/>
                <a:cs typeface="Poppins" panose="00000500000000000000" pitchFamily="2" charset="0"/>
              </a:rPr>
              <a:t>ADVANTAGES AND DISADVANTAGES OF PYROLYSIS</a:t>
            </a:r>
            <a:endParaRPr lang="en-IN" sz="28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934CCC6-DB0A-9E22-9507-70EC2491BE57}"/>
              </a:ext>
            </a:extLst>
          </p:cNvPr>
          <p:cNvSpPr>
            <a:spLocks noGrp="1"/>
          </p:cNvSpPr>
          <p:nvPr>
            <p:ph idx="1"/>
          </p:nvPr>
        </p:nvSpPr>
        <p:spPr>
          <a:xfrm>
            <a:off x="745672" y="1234441"/>
            <a:ext cx="10700657" cy="5013960"/>
          </a:xfrm>
        </p:spPr>
        <p:txBody>
          <a:bodyPr>
            <a:noAutofit/>
          </a:bodyPr>
          <a:lstStyle/>
          <a:p>
            <a:pPr marL="0" indent="0">
              <a:lnSpc>
                <a:spcPct val="150000"/>
              </a:lnSpc>
              <a:spcAft>
                <a:spcPts val="800"/>
              </a:spcAft>
              <a:buNone/>
            </a:pPr>
            <a:r>
              <a:rPr lang="en-IN" sz="1800" b="1" kern="0" dirty="0">
                <a:effectLst/>
                <a:latin typeface="Poppins" panose="00000500000000000000" pitchFamily="2" charset="0"/>
                <a:ea typeface="Calibri" panose="020F0502020204030204" pitchFamily="34" charset="0"/>
                <a:cs typeface="Poppins" panose="00000500000000000000" pitchFamily="2" charset="0"/>
              </a:rPr>
              <a:t>ADVANTAGES:</a:t>
            </a:r>
            <a:endParaRPr lang="en-IN" sz="18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Reducing Plastic Waste: </a:t>
            </a:r>
            <a:r>
              <a:rPr lang="en-US" sz="1600" dirty="0">
                <a:effectLst/>
                <a:latin typeface="Poppins" panose="00000500000000000000" pitchFamily="2" charset="0"/>
                <a:ea typeface="Calibri" panose="020F0502020204030204" pitchFamily="34" charset="0"/>
                <a:cs typeface="Poppins" panose="00000500000000000000" pitchFamily="2" charset="0"/>
              </a:rPr>
              <a:t>It provides a way to convert plastic waste that would otherwise end up in landfills or oceans into valuable products.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Resource Recovery</a:t>
            </a:r>
            <a:r>
              <a:rPr lang="en-US" sz="1600" dirty="0">
                <a:effectLst/>
                <a:latin typeface="Poppins" panose="00000500000000000000" pitchFamily="2" charset="0"/>
                <a:ea typeface="Calibri" panose="020F0502020204030204" pitchFamily="34" charset="0"/>
                <a:cs typeface="Poppins" panose="00000500000000000000" pitchFamily="2" charset="0"/>
              </a:rPr>
              <a:t>: Pyrolysis can be used to convert various organic materials, including biomass, waste plastics, and rubber, into valuable products such as biochar, bio-oil, and syngas. </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Energy Generation: </a:t>
            </a:r>
            <a:r>
              <a:rPr lang="en-US" sz="1600" dirty="0">
                <a:effectLst/>
                <a:latin typeface="Poppins" panose="00000500000000000000" pitchFamily="2" charset="0"/>
                <a:ea typeface="Calibri" panose="020F0502020204030204" pitchFamily="34" charset="0"/>
                <a:cs typeface="Poppins" panose="00000500000000000000" pitchFamily="2" charset="0"/>
              </a:rPr>
              <a:t>Pyrolysis can be employed to produce bioenergy in the form of bio-oil and syngas, which can be used as fuels for heat and power generation. This can contribute to renewable energy production and reduce dependence on fossil fuels.</a:t>
            </a: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Biochar Production: </a:t>
            </a:r>
            <a:r>
              <a:rPr lang="en-US" sz="1600" dirty="0">
                <a:effectLst/>
                <a:latin typeface="Poppins" panose="00000500000000000000" pitchFamily="2" charset="0"/>
                <a:ea typeface="Calibri" panose="020F0502020204030204" pitchFamily="34" charset="0"/>
                <a:cs typeface="Poppins" panose="00000500000000000000" pitchFamily="2" charset="0"/>
              </a:rPr>
              <a:t>The solid residue obtained from pyrolysis, known as biochar, can be used as a soil amendment to improve soil fertility, structure, and carbon sequestration. This has potential benefits for agriculture and carbon sequestration.</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Chemical Production</a:t>
            </a:r>
            <a:r>
              <a:rPr lang="en-US" sz="1600" dirty="0">
                <a:effectLst/>
                <a:latin typeface="Poppins" panose="00000500000000000000" pitchFamily="2" charset="0"/>
                <a:ea typeface="Calibri" panose="020F0502020204030204" pitchFamily="34" charset="0"/>
                <a:cs typeface="Poppins" panose="00000500000000000000" pitchFamily="2" charset="0"/>
              </a:rPr>
              <a:t>: Some of the products from plastic pyrolysis can be used as feedstock for chemical manufacturing.</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spcAft>
                <a:spcPts val="800"/>
              </a:spcAft>
            </a:pPr>
            <a:r>
              <a:rPr lang="en-US" sz="1600" b="1" dirty="0">
                <a:effectLst/>
                <a:latin typeface="Poppins" panose="00000500000000000000" pitchFamily="2" charset="0"/>
                <a:ea typeface="Calibri" panose="020F0502020204030204" pitchFamily="34" charset="0"/>
                <a:cs typeface="Poppins" panose="00000500000000000000" pitchFamily="2" charset="0"/>
              </a:rPr>
              <a:t>Versatility</a:t>
            </a:r>
            <a:r>
              <a:rPr lang="en-US" sz="1600" dirty="0">
                <a:effectLst/>
                <a:latin typeface="Poppins" panose="00000500000000000000" pitchFamily="2" charset="0"/>
                <a:ea typeface="Calibri" panose="020F0502020204030204" pitchFamily="34" charset="0"/>
                <a:cs typeface="Poppins" panose="00000500000000000000" pitchFamily="2" charset="0"/>
              </a:rPr>
              <a:t>: Pyrolysis can be applied to a wide range of feedstocks, including biomass, plastics, rubber, and other organic materials, making it a versatile technology for waste management and resource recovery.</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indent="0" algn="just">
              <a:lnSpc>
                <a:spcPct val="115000"/>
              </a:lnSpc>
              <a:buNone/>
            </a:pPr>
            <a:r>
              <a:rPr lang="en-US" sz="1600" dirty="0">
                <a:effectLst/>
                <a:latin typeface="Poppins" panose="00000500000000000000" pitchFamily="2" charset="0"/>
                <a:ea typeface="Calibri" panose="020F0502020204030204" pitchFamily="34" charset="0"/>
                <a:cs typeface="Poppins" panose="00000500000000000000" pitchFamily="2" charset="0"/>
              </a:rPr>
              <a:t> </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endParaRPr lang="en-IN"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4465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AFE8CE-ACAB-8242-0AE7-D4603EF441AE}"/>
              </a:ext>
            </a:extLst>
          </p:cNvPr>
          <p:cNvSpPr>
            <a:spLocks noGrp="1"/>
          </p:cNvSpPr>
          <p:nvPr>
            <p:ph idx="1"/>
          </p:nvPr>
        </p:nvSpPr>
        <p:spPr>
          <a:xfrm>
            <a:off x="786493" y="250371"/>
            <a:ext cx="10619014" cy="6477000"/>
          </a:xfrm>
        </p:spPr>
        <p:txBody>
          <a:bodyPr>
            <a:noAutofit/>
          </a:bodyPr>
          <a:lstStyle/>
          <a:p>
            <a:pPr marL="0" indent="0">
              <a:lnSpc>
                <a:spcPct val="115000"/>
              </a:lnSpc>
              <a:spcAft>
                <a:spcPts val="800"/>
              </a:spcAft>
              <a:buNone/>
            </a:pPr>
            <a:r>
              <a:rPr lang="en-IN" sz="1800" b="1" kern="100">
                <a:effectLst/>
                <a:latin typeface="Poppins" panose="00000500000000000000" pitchFamily="2" charset="0"/>
                <a:ea typeface="Calibri" panose="020F0502020204030204" pitchFamily="34" charset="0"/>
                <a:cs typeface="Poppins" panose="00000500000000000000" pitchFamily="2" charset="0"/>
              </a:rPr>
              <a:t>DISADVANTAGES:</a:t>
            </a:r>
            <a:endParaRPr lang="en-IN" sz="1800" kern="10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spcBef>
                <a:spcPts val="1200"/>
              </a:spcBef>
              <a:spcAft>
                <a:spcPts val="800"/>
              </a:spcAft>
            </a:pPr>
            <a:r>
              <a:rPr lang="en-US" sz="1800" b="1">
                <a:effectLst/>
                <a:latin typeface="Poppins" panose="00000500000000000000" pitchFamily="2" charset="0"/>
                <a:ea typeface="Calibri" panose="020F0502020204030204" pitchFamily="34" charset="0"/>
                <a:cs typeface="Poppins" panose="00000500000000000000" pitchFamily="2" charset="0"/>
              </a:rPr>
              <a:t>Energy Intensive</a:t>
            </a:r>
            <a:r>
              <a:rPr lang="en-US" sz="1800">
                <a:effectLst/>
                <a:latin typeface="Poppins" panose="00000500000000000000" pitchFamily="2" charset="0"/>
                <a:ea typeface="Calibri" panose="020F0502020204030204" pitchFamily="34" charset="0"/>
                <a:cs typeface="Poppins" panose="00000500000000000000" pitchFamily="2" charset="0"/>
              </a:rPr>
              <a:t>: Pyrolysis processes often require high temperatures, making them energy-intensive. The energy input needed to initiate and sustain the pyrolysis reaction can be significant, impacting the overall efficiency of the process.</a:t>
            </a:r>
            <a:endParaRPr lang="en-IN" sz="1800" kern="10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spcBef>
                <a:spcPts val="1200"/>
              </a:spcBef>
              <a:spcAft>
                <a:spcPts val="800"/>
              </a:spcAft>
            </a:pPr>
            <a:r>
              <a:rPr lang="en-US" sz="1800" b="1">
                <a:effectLst/>
                <a:latin typeface="Poppins" panose="00000500000000000000" pitchFamily="2" charset="0"/>
                <a:ea typeface="Calibri" panose="020F0502020204030204" pitchFamily="34" charset="0"/>
                <a:cs typeface="Poppins" panose="00000500000000000000" pitchFamily="2" charset="0"/>
              </a:rPr>
              <a:t>Complexity of Feedstock</a:t>
            </a:r>
            <a:r>
              <a:rPr lang="en-US" sz="1800">
                <a:effectLst/>
                <a:latin typeface="Poppins" panose="00000500000000000000" pitchFamily="2" charset="0"/>
                <a:ea typeface="Calibri" panose="020F0502020204030204" pitchFamily="34" charset="0"/>
                <a:cs typeface="Poppins" panose="00000500000000000000" pitchFamily="2" charset="0"/>
              </a:rPr>
              <a:t>: The type and composition of the feedstock significantly affect the pyrolysis process. The presence of contaminants or heterogeneous materials in the feedstock can complicate the process and may require additional pre-processing steps.</a:t>
            </a:r>
            <a:endParaRPr lang="en-IN" sz="1800" kern="10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spcBef>
                <a:spcPts val="1200"/>
              </a:spcBef>
              <a:spcAft>
                <a:spcPts val="800"/>
              </a:spcAft>
            </a:pPr>
            <a:r>
              <a:rPr lang="en-US" sz="1800" b="1">
                <a:effectLst/>
                <a:latin typeface="Poppins" panose="00000500000000000000" pitchFamily="2" charset="0"/>
                <a:ea typeface="Calibri" panose="020F0502020204030204" pitchFamily="34" charset="0"/>
                <a:cs typeface="Poppins" panose="00000500000000000000" pitchFamily="2" charset="0"/>
              </a:rPr>
              <a:t>Emissions</a:t>
            </a:r>
            <a:r>
              <a:rPr lang="en-US" sz="1800">
                <a:effectLst/>
                <a:latin typeface="Poppins" panose="00000500000000000000" pitchFamily="2" charset="0"/>
                <a:ea typeface="Calibri" panose="020F0502020204030204" pitchFamily="34" charset="0"/>
                <a:cs typeface="Poppins" panose="00000500000000000000" pitchFamily="2" charset="0"/>
              </a:rPr>
              <a:t>: While pyrolysis is considered a more environmentally friendly option compared to some other waste disposal methods, it still produces emissions. Gaseous byproducts, such as volatile organic compounds (VOCs), may be released during the process, and careful management is required to minimize environmental impact.</a:t>
            </a:r>
          </a:p>
          <a:p>
            <a:pPr>
              <a:lnSpc>
                <a:spcPct val="100000"/>
              </a:lnSpc>
              <a:spcBef>
                <a:spcPts val="1200"/>
              </a:spcBef>
              <a:spcAft>
                <a:spcPts val="800"/>
              </a:spcAft>
            </a:pPr>
            <a:r>
              <a:rPr lang="en-US" sz="1800" b="1">
                <a:effectLst/>
                <a:latin typeface="Poppins" panose="00000500000000000000" pitchFamily="2" charset="0"/>
                <a:ea typeface="Calibri" panose="020F0502020204030204" pitchFamily="34" charset="0"/>
                <a:cs typeface="Poppins" panose="00000500000000000000" pitchFamily="2" charset="0"/>
              </a:rPr>
              <a:t>Economic Viability: </a:t>
            </a:r>
            <a:r>
              <a:rPr lang="en-US" sz="1800">
                <a:effectLst/>
                <a:latin typeface="Poppins" panose="00000500000000000000" pitchFamily="2" charset="0"/>
                <a:ea typeface="Calibri" panose="020F0502020204030204" pitchFamily="34" charset="0"/>
                <a:cs typeface="Poppins" panose="00000500000000000000" pitchFamily="2" charset="0"/>
              </a:rPr>
              <a:t>The capital costs associated with establishing pyrolysis facilities, along with operating costs and market uncertainties for the resulting products, may impact the overall feasibility of the technology.</a:t>
            </a:r>
            <a:r>
              <a:rPr lang="en-IN" sz="1800" kern="100">
                <a:latin typeface="Poppins" panose="00000500000000000000" pitchFamily="2" charset="0"/>
                <a:ea typeface="Calibri" panose="020F0502020204030204" pitchFamily="34" charset="0"/>
                <a:cs typeface="Poppins" panose="00000500000000000000" pitchFamily="2" charset="0"/>
              </a:rPr>
              <a:t> </a:t>
            </a:r>
            <a:r>
              <a:rPr lang="en-US" sz="1800">
                <a:effectLst/>
                <a:latin typeface="Poppins" panose="00000500000000000000" pitchFamily="2" charset="0"/>
                <a:ea typeface="Calibri" panose="020F0502020204030204" pitchFamily="34" charset="0"/>
                <a:cs typeface="Poppins" panose="00000500000000000000" pitchFamily="2" charset="0"/>
              </a:rPr>
              <a:t>.</a:t>
            </a:r>
            <a:endParaRPr lang="en-IN" sz="1800" kern="100">
              <a:effectLst/>
              <a:latin typeface="Poppins" panose="00000500000000000000" pitchFamily="2" charset="0"/>
              <a:ea typeface="Calibri" panose="020F0502020204030204" pitchFamily="34" charset="0"/>
              <a:cs typeface="Poppins" panose="00000500000000000000" pitchFamily="2" charset="0"/>
            </a:endParaRPr>
          </a:p>
          <a:p>
            <a:pPr>
              <a:lnSpc>
                <a:spcPct val="100000"/>
              </a:lnSpc>
              <a:spcBef>
                <a:spcPts val="1200"/>
              </a:spcBef>
              <a:spcAft>
                <a:spcPts val="800"/>
              </a:spcAft>
            </a:pPr>
            <a:r>
              <a:rPr lang="en-US" sz="1800" b="1">
                <a:effectLst/>
                <a:latin typeface="Poppins" panose="00000500000000000000" pitchFamily="2" charset="0"/>
                <a:ea typeface="Calibri" panose="020F0502020204030204" pitchFamily="34" charset="0"/>
                <a:cs typeface="Poppins" panose="00000500000000000000" pitchFamily="2" charset="0"/>
              </a:rPr>
              <a:t>Scale-up Challenges: </a:t>
            </a:r>
            <a:r>
              <a:rPr lang="en-US" sz="1800">
                <a:effectLst/>
                <a:latin typeface="Poppins" panose="00000500000000000000" pitchFamily="2" charset="0"/>
                <a:ea typeface="Calibri" panose="020F0502020204030204" pitchFamily="34" charset="0"/>
                <a:cs typeface="Poppins" panose="00000500000000000000" pitchFamily="2" charset="0"/>
              </a:rPr>
              <a:t>Scaling up pyrolysis processes from laboratory or pilot scale to commercial scale can pose challenges. Factors such as heat transfer, reactor design, and process control become more complex as the scale increases</a:t>
            </a:r>
            <a:r>
              <a:rPr lang="en-US" sz="1600">
                <a:effectLst/>
                <a:latin typeface="Poppins" panose="00000500000000000000" pitchFamily="2" charset="0"/>
                <a:ea typeface="Calibri" panose="020F0502020204030204" pitchFamily="34" charset="0"/>
                <a:cs typeface="Poppins" panose="00000500000000000000" pitchFamily="2" charset="0"/>
              </a:rPr>
              <a:t>.</a:t>
            </a:r>
            <a:endParaRPr lang="en-IN" sz="160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spcAft>
                <a:spcPts val="800"/>
              </a:spcAft>
            </a:pPr>
            <a:endParaRPr lang="en-IN" sz="1400" kern="100">
              <a:effectLst/>
              <a:latin typeface="Poppins" panose="00000500000000000000" pitchFamily="2" charset="0"/>
              <a:ea typeface="Calibri" panose="020F0502020204030204" pitchFamily="34" charset="0"/>
              <a:cs typeface="Poppins" panose="00000500000000000000" pitchFamily="2" charset="0"/>
            </a:endParaRPr>
          </a:p>
          <a:p>
            <a:pPr marL="0" indent="0">
              <a:lnSpc>
                <a:spcPct val="115000"/>
              </a:lnSpc>
              <a:spcAft>
                <a:spcPts val="800"/>
              </a:spcAft>
              <a:buNone/>
            </a:pPr>
            <a:endParaRPr lang="en-IN" sz="1400" kern="100">
              <a:effectLst/>
              <a:latin typeface="Poppins" panose="00000500000000000000" pitchFamily="2" charset="0"/>
              <a:ea typeface="Calibri" panose="020F0502020204030204" pitchFamily="34" charset="0"/>
              <a:cs typeface="Poppins" panose="00000500000000000000" pitchFamily="2" charset="0"/>
            </a:endParaRPr>
          </a:p>
          <a:p>
            <a:endParaRPr lang="en-IN" sz="14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91999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B1D3-2D7C-3BDA-35ED-B1FD4228E55D}"/>
              </a:ext>
            </a:extLst>
          </p:cNvPr>
          <p:cNvSpPr>
            <a:spLocks noGrp="1"/>
          </p:cNvSpPr>
          <p:nvPr>
            <p:ph type="title"/>
          </p:nvPr>
        </p:nvSpPr>
        <p:spPr>
          <a:xfrm>
            <a:off x="975360" y="177971"/>
            <a:ext cx="10241280" cy="872362"/>
          </a:xfrm>
        </p:spPr>
        <p:txBody>
          <a:bodyPr>
            <a:noAutofit/>
          </a:bodyPr>
          <a:lstStyle/>
          <a:p>
            <a:pPr algn="ctr"/>
            <a:r>
              <a:rPr lang="en-IN" sz="2800" b="1" kern="0" dirty="0">
                <a:effectLst/>
                <a:latin typeface="Poppins" panose="00000500000000000000" pitchFamily="2" charset="0"/>
                <a:ea typeface="Calibri" panose="020F0502020204030204" pitchFamily="34" charset="0"/>
                <a:cs typeface="Poppins" panose="00000500000000000000" pitchFamily="2" charset="0"/>
              </a:rPr>
              <a:t>ECONOMIC AND ENVIRONMENTAL IMPACT</a:t>
            </a:r>
            <a:endParaRPr lang="en-IN" sz="28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9CF5700F-1547-41B2-AEA3-64CD790C7EDE}"/>
              </a:ext>
            </a:extLst>
          </p:cNvPr>
          <p:cNvSpPr>
            <a:spLocks noGrp="1"/>
          </p:cNvSpPr>
          <p:nvPr>
            <p:ph idx="1"/>
          </p:nvPr>
        </p:nvSpPr>
        <p:spPr>
          <a:xfrm>
            <a:off x="1061686" y="1386942"/>
            <a:ext cx="10573901" cy="4989310"/>
          </a:xfrm>
        </p:spPr>
        <p:txBody>
          <a:bodyPr>
            <a:noAutofit/>
          </a:bodyPr>
          <a:lstStyle/>
          <a:p>
            <a:pPr marL="0" indent="0" algn="just">
              <a:lnSpc>
                <a:spcPct val="100000"/>
              </a:lnSpc>
              <a:buNone/>
            </a:pPr>
            <a:r>
              <a:rPr lang="en-IN" sz="1800" b="1" kern="0" dirty="0">
                <a:effectLst/>
                <a:latin typeface="Poppins" panose="00000500000000000000" pitchFamily="2" charset="0"/>
                <a:ea typeface="Calibri" panose="020F0502020204030204" pitchFamily="34" charset="0"/>
                <a:cs typeface="Poppins" panose="00000500000000000000" pitchFamily="2" charset="0"/>
              </a:rPr>
              <a:t>ECONOMIC IMPACTS</a:t>
            </a: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Resource Recovery and Valorization: </a:t>
            </a:r>
            <a:r>
              <a:rPr lang="en-US" sz="1600" dirty="0">
                <a:effectLst/>
                <a:latin typeface="Poppins" panose="00000500000000000000" pitchFamily="2" charset="0"/>
                <a:ea typeface="Calibri" panose="020F0502020204030204" pitchFamily="34" charset="0"/>
                <a:cs typeface="Poppins" panose="00000500000000000000" pitchFamily="2" charset="0"/>
              </a:rPr>
              <a:t>Pyrolysis can contribute to resource recovery by converting waste materials, such as biomass and plastics, into valuable products like biochar, bio-oil, and syngas. </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Energy Production: </a:t>
            </a:r>
            <a:r>
              <a:rPr lang="en-US" sz="1600" dirty="0">
                <a:effectLst/>
                <a:latin typeface="Poppins" panose="00000500000000000000" pitchFamily="2" charset="0"/>
                <a:ea typeface="Calibri" panose="020F0502020204030204" pitchFamily="34" charset="0"/>
                <a:cs typeface="Poppins" panose="00000500000000000000" pitchFamily="2" charset="0"/>
              </a:rPr>
              <a:t>Pyrolysis produces bioenergy in the form of bio-oil and syngas, which can be used for heat and power generation. This can contribute to energy security and provide an alternative to conventional energy sources.</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Waste Management Savings: </a:t>
            </a:r>
            <a:r>
              <a:rPr lang="en-US" sz="1600" dirty="0">
                <a:effectLst/>
                <a:latin typeface="Poppins" panose="00000500000000000000" pitchFamily="2" charset="0"/>
                <a:ea typeface="Calibri" panose="020F0502020204030204" pitchFamily="34" charset="0"/>
                <a:cs typeface="Poppins" panose="00000500000000000000" pitchFamily="2" charset="0"/>
              </a:rPr>
              <a:t>Pyrolysis can reduce the volume of organic waste going to landfills, potentially lowering waste management costs for municipalities and businesses.</a:t>
            </a: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Market for Pyrolysis Products: </a:t>
            </a:r>
            <a:r>
              <a:rPr lang="en-US" sz="1600" dirty="0">
                <a:effectLst/>
                <a:latin typeface="Poppins" panose="00000500000000000000" pitchFamily="2" charset="0"/>
                <a:ea typeface="Calibri" panose="020F0502020204030204" pitchFamily="34" charset="0"/>
                <a:cs typeface="Poppins" panose="00000500000000000000" pitchFamily="2" charset="0"/>
              </a:rPr>
              <a:t>The economic viability of pyrolysis is closely tied to the market demand and prices for the produced products (biochar, bio-oil, etc.). Market conditions and competition can influence the profitability of pyrolysis ventures.</a:t>
            </a: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Government Incentives: </a:t>
            </a:r>
            <a:r>
              <a:rPr lang="en-US" sz="1600" dirty="0">
                <a:effectLst/>
                <a:latin typeface="Poppins" panose="00000500000000000000" pitchFamily="2" charset="0"/>
                <a:ea typeface="Calibri" panose="020F0502020204030204" pitchFamily="34" charset="0"/>
                <a:cs typeface="Poppins" panose="00000500000000000000" pitchFamily="2" charset="0"/>
              </a:rPr>
              <a:t>Government incentives and policies, such as tax credits or subsidies for renewable energy production, can positively impact the economic feasibility of pyrolysis projects. Conversely, regulatory constraints may increase operational costs.</a:t>
            </a:r>
          </a:p>
          <a:p>
            <a:pPr algn="just">
              <a:lnSpc>
                <a:spcPct val="100000"/>
              </a:lnSpc>
            </a:pPr>
            <a:r>
              <a:rPr lang="en-US" sz="1600" b="1" dirty="0">
                <a:effectLst/>
                <a:latin typeface="Poppins" panose="00000500000000000000" pitchFamily="2" charset="0"/>
                <a:ea typeface="Calibri" panose="020F0502020204030204" pitchFamily="34" charset="0"/>
                <a:cs typeface="Poppins" panose="00000500000000000000" pitchFamily="2" charset="0"/>
              </a:rPr>
              <a:t>Capital and Operational Costs: </a:t>
            </a:r>
            <a:r>
              <a:rPr lang="en-US" sz="1600" dirty="0">
                <a:effectLst/>
                <a:latin typeface="Poppins" panose="00000500000000000000" pitchFamily="2" charset="0"/>
                <a:ea typeface="Calibri" panose="020F0502020204030204" pitchFamily="34" charset="0"/>
                <a:cs typeface="Poppins" panose="00000500000000000000" pitchFamily="2" charset="0"/>
              </a:rPr>
              <a:t>The capital investment and operational costs associated with pyrolysis technologies can be significant. Advances in technology and economies of scale may help reduce costs over time.</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marL="0" indent="0" algn="just">
              <a:lnSpc>
                <a:spcPct val="100000"/>
              </a:lnSpc>
              <a:buNone/>
            </a:pP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p:txBody>
      </p:sp>
    </p:spTree>
    <p:extLst>
      <p:ext uri="{BB962C8B-B14F-4D97-AF65-F5344CB8AC3E}">
        <p14:creationId xmlns:p14="http://schemas.microsoft.com/office/powerpoint/2010/main" val="3323551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7CC44C-B5D8-4595-EADC-A0910E90BFFD}"/>
              </a:ext>
            </a:extLst>
          </p:cNvPr>
          <p:cNvSpPr>
            <a:spLocks noGrp="1"/>
          </p:cNvSpPr>
          <p:nvPr>
            <p:ph idx="1"/>
          </p:nvPr>
        </p:nvSpPr>
        <p:spPr>
          <a:xfrm>
            <a:off x="803936" y="521638"/>
            <a:ext cx="10800966" cy="5780972"/>
          </a:xfrm>
        </p:spPr>
        <p:txBody>
          <a:bodyPr>
            <a:noAutofit/>
          </a:bodyPr>
          <a:lstStyle/>
          <a:p>
            <a:pPr marL="0" indent="0" algn="just">
              <a:lnSpc>
                <a:spcPct val="115000"/>
              </a:lnSpc>
              <a:spcAft>
                <a:spcPts val="800"/>
              </a:spcAft>
              <a:buNone/>
            </a:pPr>
            <a:r>
              <a:rPr lang="en-IN" sz="1800" b="1" kern="0" dirty="0">
                <a:effectLst/>
                <a:latin typeface="Poppins" panose="00000500000000000000" pitchFamily="2" charset="0"/>
                <a:ea typeface="Calibri" panose="020F0502020204030204" pitchFamily="34" charset="0"/>
                <a:cs typeface="Poppins" panose="00000500000000000000" pitchFamily="2" charset="0"/>
              </a:rPr>
              <a:t>ENVIRONMENTAL IMPACTS</a:t>
            </a:r>
            <a:endParaRPr lang="en-IN" sz="1800" b="1"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Greenhouse Gas Emissions: </a:t>
            </a:r>
            <a:r>
              <a:rPr lang="en-US" sz="1600" dirty="0">
                <a:effectLst/>
                <a:latin typeface="Poppins" panose="00000500000000000000" pitchFamily="2" charset="0"/>
                <a:ea typeface="Calibri" panose="020F0502020204030204" pitchFamily="34" charset="0"/>
                <a:cs typeface="Poppins" panose="00000500000000000000" pitchFamily="2" charset="0"/>
              </a:rPr>
              <a:t>Pyrolysis can help mitigate greenhouse gas emissions by converting organic materials into biochar, which sequesters carbon in the soil. However, the combustion of pyrolysis products (e.g., bio-oil) can release CO2, and emissions depend on the feedstock and process conditions.</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Land Use and Soil Quality: </a:t>
            </a:r>
            <a:r>
              <a:rPr lang="en-US" sz="1600" dirty="0">
                <a:effectLst/>
                <a:latin typeface="Poppins" panose="00000500000000000000" pitchFamily="2" charset="0"/>
                <a:ea typeface="Calibri" panose="020F0502020204030204" pitchFamily="34" charset="0"/>
                <a:cs typeface="Poppins" panose="00000500000000000000" pitchFamily="2" charset="0"/>
              </a:rPr>
              <a:t>The use of biochar produced from pyrolysis as a soil amendment can improve soil fertility and carbon sequestration, positively impacting agricultural practices.</a:t>
            </a: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Water Usage: </a:t>
            </a:r>
            <a:r>
              <a:rPr lang="en-US" sz="1600" dirty="0">
                <a:effectLst/>
                <a:latin typeface="Poppins" panose="00000500000000000000" pitchFamily="2" charset="0"/>
                <a:ea typeface="Calibri" panose="020F0502020204030204" pitchFamily="34" charset="0"/>
                <a:cs typeface="Poppins" panose="00000500000000000000" pitchFamily="2" charset="0"/>
              </a:rPr>
              <a:t>Some pyrolysis processes may require water for cooling or other purposes. The environmental impact depends on the source of water and the efficiency of water usage.</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Biomass and Land Competition: </a:t>
            </a:r>
            <a:r>
              <a:rPr lang="en-US" sz="1600" dirty="0">
                <a:effectLst/>
                <a:latin typeface="Poppins" panose="00000500000000000000" pitchFamily="2" charset="0"/>
                <a:ea typeface="Calibri" panose="020F0502020204030204" pitchFamily="34" charset="0"/>
                <a:cs typeface="Poppins" panose="00000500000000000000" pitchFamily="2" charset="0"/>
              </a:rPr>
              <a:t>Depending on the feedstock used, there could be competition with food crops or natural ecosystems for land use. Sustainable sourcing practices are crucial to mitigate this impact.</a:t>
            </a:r>
            <a:r>
              <a:rPr lang="en-IN" sz="1600" kern="0" dirty="0">
                <a:effectLst/>
                <a:latin typeface="Poppins" panose="00000500000000000000" pitchFamily="2" charset="0"/>
                <a:ea typeface="Calibri" panose="020F0502020204030204" pitchFamily="34" charset="0"/>
                <a:cs typeface="Poppins" panose="00000500000000000000" pitchFamily="2" charset="0"/>
              </a:rPr>
              <a:t> </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Ecological Effects: </a:t>
            </a:r>
            <a:r>
              <a:rPr lang="en-US" sz="1600" dirty="0">
                <a:effectLst/>
                <a:latin typeface="Poppins" panose="00000500000000000000" pitchFamily="2" charset="0"/>
                <a:ea typeface="Calibri" panose="020F0502020204030204" pitchFamily="34" charset="0"/>
                <a:cs typeface="Poppins" panose="00000500000000000000" pitchFamily="2" charset="0"/>
              </a:rPr>
              <a:t>The extraction or cultivation of feedstocks for pyrolysis can have ecological impacts, especially if not managed sustainably. Consideration of biodiversity and ecosystem services is important.</a:t>
            </a:r>
            <a:r>
              <a:rPr lang="en-IN" sz="1600" kern="0" dirty="0">
                <a:effectLst/>
                <a:latin typeface="Poppins" panose="00000500000000000000" pitchFamily="2" charset="0"/>
                <a:ea typeface="Calibri" panose="020F0502020204030204" pitchFamily="34" charset="0"/>
                <a:cs typeface="Poppins" panose="00000500000000000000" pitchFamily="2" charset="0"/>
              </a:rPr>
              <a:t> </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effectLst/>
                <a:latin typeface="Poppins" panose="00000500000000000000" pitchFamily="2" charset="0"/>
                <a:ea typeface="Calibri" panose="020F0502020204030204" pitchFamily="34" charset="0"/>
                <a:cs typeface="Poppins" panose="00000500000000000000" pitchFamily="2" charset="0"/>
              </a:rPr>
              <a:t>Contaminant Removal: </a:t>
            </a:r>
            <a:r>
              <a:rPr lang="en-US" sz="1600" dirty="0">
                <a:effectLst/>
                <a:latin typeface="Poppins" panose="00000500000000000000" pitchFamily="2" charset="0"/>
                <a:ea typeface="Calibri" panose="020F0502020204030204" pitchFamily="34" charset="0"/>
                <a:cs typeface="Poppins" panose="00000500000000000000" pitchFamily="2" charset="0"/>
              </a:rPr>
              <a:t>The presence of contaminants in feedstocks, such as plastics, may pose challenges for environmental sustainability. Effective contaminant removal processes are essential.</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spcAft>
                <a:spcPts val="800"/>
              </a:spcAft>
            </a:pP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endParaRPr lang="en-IN"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0766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4D2BCE2-2A56-F571-D53D-1FFEB5EAB6A4}"/>
              </a:ext>
            </a:extLst>
          </p:cNvPr>
          <p:cNvSpPr/>
          <p:nvPr/>
        </p:nvSpPr>
        <p:spPr>
          <a:xfrm>
            <a:off x="3390957" y="1031629"/>
            <a:ext cx="2100943"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a:latin typeface="Poppins" panose="00000500000000000000" pitchFamily="2" charset="0"/>
                <a:cs typeface="Poppins" panose="00000500000000000000" pitchFamily="2" charset="0"/>
              </a:rPr>
              <a:t>OBJECTIVE</a:t>
            </a:r>
          </a:p>
        </p:txBody>
      </p:sp>
      <p:sp>
        <p:nvSpPr>
          <p:cNvPr id="4" name="Rectangle: Rounded Corners 3">
            <a:extLst>
              <a:ext uri="{FF2B5EF4-FFF2-40B4-BE49-F238E27FC236}">
                <a16:creationId xmlns:a16="http://schemas.microsoft.com/office/drawing/2014/main" id="{01F69A03-632B-D7FC-92DC-FCA6DC6345BB}"/>
              </a:ext>
            </a:extLst>
          </p:cNvPr>
          <p:cNvSpPr/>
          <p:nvPr/>
        </p:nvSpPr>
        <p:spPr>
          <a:xfrm>
            <a:off x="6096000" y="1035823"/>
            <a:ext cx="2100943"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a:latin typeface="Poppins" panose="00000500000000000000" pitchFamily="2" charset="0"/>
                <a:cs typeface="Poppins" panose="00000500000000000000" pitchFamily="2" charset="0"/>
              </a:rPr>
              <a:t>PLASTIC PYROLYSIS</a:t>
            </a:r>
          </a:p>
        </p:txBody>
      </p:sp>
      <p:sp>
        <p:nvSpPr>
          <p:cNvPr id="5" name="Rectangle: Rounded Corners 4">
            <a:extLst>
              <a:ext uri="{FF2B5EF4-FFF2-40B4-BE49-F238E27FC236}">
                <a16:creationId xmlns:a16="http://schemas.microsoft.com/office/drawing/2014/main" id="{75BDEC18-22C7-72BB-66CD-C71D29781E75}"/>
              </a:ext>
            </a:extLst>
          </p:cNvPr>
          <p:cNvSpPr/>
          <p:nvPr/>
        </p:nvSpPr>
        <p:spPr>
          <a:xfrm>
            <a:off x="8797073" y="1031630"/>
            <a:ext cx="2100944"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a:latin typeface="Poppins" panose="00000500000000000000" pitchFamily="2" charset="0"/>
                <a:cs typeface="Poppins" panose="00000500000000000000" pitchFamily="2" charset="0"/>
              </a:rPr>
              <a:t>PROCESSFLOW DIAGRAM</a:t>
            </a:r>
          </a:p>
        </p:txBody>
      </p:sp>
      <p:sp>
        <p:nvSpPr>
          <p:cNvPr id="6" name="Rectangle: Rounded Corners 5">
            <a:extLst>
              <a:ext uri="{FF2B5EF4-FFF2-40B4-BE49-F238E27FC236}">
                <a16:creationId xmlns:a16="http://schemas.microsoft.com/office/drawing/2014/main" id="{ECAEBE66-3907-D2EE-8AAA-32EA3C3B7FB4}"/>
              </a:ext>
            </a:extLst>
          </p:cNvPr>
          <p:cNvSpPr/>
          <p:nvPr/>
        </p:nvSpPr>
        <p:spPr>
          <a:xfrm>
            <a:off x="8826734" y="2341783"/>
            <a:ext cx="2109826"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a:latin typeface="Poppins" panose="00000500000000000000" pitchFamily="2" charset="0"/>
                <a:cs typeface="Poppins" panose="00000500000000000000" pitchFamily="2" charset="0"/>
              </a:rPr>
              <a:t>TIMELINE</a:t>
            </a:r>
          </a:p>
        </p:txBody>
      </p:sp>
      <p:sp>
        <p:nvSpPr>
          <p:cNvPr id="7" name="Rectangle: Rounded Corners 6">
            <a:extLst>
              <a:ext uri="{FF2B5EF4-FFF2-40B4-BE49-F238E27FC236}">
                <a16:creationId xmlns:a16="http://schemas.microsoft.com/office/drawing/2014/main" id="{82CDF9D4-86B6-F769-8DCA-ED99A7D5448E}"/>
              </a:ext>
            </a:extLst>
          </p:cNvPr>
          <p:cNvSpPr/>
          <p:nvPr/>
        </p:nvSpPr>
        <p:spPr>
          <a:xfrm>
            <a:off x="603031" y="3676251"/>
            <a:ext cx="2176534" cy="1015477"/>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kern="100">
                <a:effectLst/>
                <a:latin typeface="Poppins" panose="00000500000000000000" pitchFamily="2" charset="0"/>
                <a:ea typeface="Calibri" panose="020F0502020204030204" pitchFamily="34" charset="0"/>
                <a:cs typeface="Poppins" panose="00000500000000000000" pitchFamily="2" charset="0"/>
              </a:rPr>
              <a:t>KEY STEPS IN PYROLYSIS</a:t>
            </a:r>
          </a:p>
        </p:txBody>
      </p:sp>
      <p:sp>
        <p:nvSpPr>
          <p:cNvPr id="8" name="Rectangle: Rounded Corners 7">
            <a:extLst>
              <a:ext uri="{FF2B5EF4-FFF2-40B4-BE49-F238E27FC236}">
                <a16:creationId xmlns:a16="http://schemas.microsoft.com/office/drawing/2014/main" id="{E471E188-8B75-9F2D-4242-A054239C6DF8}"/>
              </a:ext>
            </a:extLst>
          </p:cNvPr>
          <p:cNvSpPr/>
          <p:nvPr/>
        </p:nvSpPr>
        <p:spPr>
          <a:xfrm>
            <a:off x="610323" y="1031629"/>
            <a:ext cx="2159227"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800" dirty="0">
                <a:latin typeface="Poppins" panose="00000500000000000000" pitchFamily="2" charset="0"/>
                <a:cs typeface="Poppins" panose="00000500000000000000" pitchFamily="2" charset="0"/>
              </a:rPr>
              <a:t>ABSTRACT</a:t>
            </a:r>
          </a:p>
        </p:txBody>
      </p:sp>
      <p:sp>
        <p:nvSpPr>
          <p:cNvPr id="9" name="Rectangle: Rounded Corners 8">
            <a:extLst>
              <a:ext uri="{FF2B5EF4-FFF2-40B4-BE49-F238E27FC236}">
                <a16:creationId xmlns:a16="http://schemas.microsoft.com/office/drawing/2014/main" id="{F6E710BF-C677-1CBA-EA8D-5BB61653AA38}"/>
              </a:ext>
            </a:extLst>
          </p:cNvPr>
          <p:cNvSpPr/>
          <p:nvPr/>
        </p:nvSpPr>
        <p:spPr>
          <a:xfrm>
            <a:off x="8835618" y="3676252"/>
            <a:ext cx="2100942" cy="1015476"/>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buNone/>
            </a:pPr>
            <a:r>
              <a:rPr lang="en-IN">
                <a:latin typeface="Poppins" panose="00000500000000000000" pitchFamily="2" charset="0"/>
                <a:cs typeface="Poppins" panose="00000500000000000000" pitchFamily="2" charset="0"/>
              </a:rPr>
              <a:t>PYROLYSIS KINETICS</a:t>
            </a:r>
          </a:p>
        </p:txBody>
      </p:sp>
      <p:sp>
        <p:nvSpPr>
          <p:cNvPr id="10" name="Rectangle: Rounded Corners 9">
            <a:extLst>
              <a:ext uri="{FF2B5EF4-FFF2-40B4-BE49-F238E27FC236}">
                <a16:creationId xmlns:a16="http://schemas.microsoft.com/office/drawing/2014/main" id="{8B94B724-984D-5593-3840-B1C6BDBC3A85}"/>
              </a:ext>
            </a:extLst>
          </p:cNvPr>
          <p:cNvSpPr/>
          <p:nvPr/>
        </p:nvSpPr>
        <p:spPr>
          <a:xfrm>
            <a:off x="603031" y="2341783"/>
            <a:ext cx="2166519"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US" sz="1600" dirty="0">
                <a:latin typeface="Poppins" panose="00000500000000000000" pitchFamily="2" charset="0"/>
                <a:cs typeface="Poppins" panose="00000500000000000000" pitchFamily="2" charset="0"/>
              </a:rPr>
              <a:t>DOUBLE CONDENSER</a:t>
            </a:r>
          </a:p>
          <a:p>
            <a:pPr marL="0" indent="0" algn="ctr">
              <a:lnSpc>
                <a:spcPct val="100000"/>
              </a:lnSpc>
              <a:buNone/>
            </a:pPr>
            <a:r>
              <a:rPr lang="en-US" sz="1600" dirty="0">
                <a:latin typeface="Poppins" panose="00000500000000000000" pitchFamily="2" charset="0"/>
                <a:cs typeface="Poppins" panose="00000500000000000000" pitchFamily="2" charset="0"/>
              </a:rPr>
              <a:t>AND IT’S FEATURES</a:t>
            </a:r>
          </a:p>
        </p:txBody>
      </p:sp>
      <p:sp>
        <p:nvSpPr>
          <p:cNvPr id="11" name="Rectangle: Rounded Corners 10">
            <a:extLst>
              <a:ext uri="{FF2B5EF4-FFF2-40B4-BE49-F238E27FC236}">
                <a16:creationId xmlns:a16="http://schemas.microsoft.com/office/drawing/2014/main" id="{6483DD24-E2E4-7087-8969-BDF37CB1AB0C}"/>
              </a:ext>
            </a:extLst>
          </p:cNvPr>
          <p:cNvSpPr/>
          <p:nvPr/>
        </p:nvSpPr>
        <p:spPr>
          <a:xfrm>
            <a:off x="3363397" y="2341783"/>
            <a:ext cx="2100943"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US" sz="1800">
                <a:latin typeface="Poppins" panose="00000500000000000000" pitchFamily="2" charset="0"/>
                <a:cs typeface="Poppins" panose="00000500000000000000" pitchFamily="2" charset="0"/>
              </a:rPr>
              <a:t>REACTOR CONSTRUCTION</a:t>
            </a:r>
          </a:p>
        </p:txBody>
      </p:sp>
      <p:sp>
        <p:nvSpPr>
          <p:cNvPr id="12" name="Rectangle: Rounded Corners 11">
            <a:extLst>
              <a:ext uri="{FF2B5EF4-FFF2-40B4-BE49-F238E27FC236}">
                <a16:creationId xmlns:a16="http://schemas.microsoft.com/office/drawing/2014/main" id="{49880063-26FF-71D7-D3A9-CAF49661BEFC}"/>
              </a:ext>
            </a:extLst>
          </p:cNvPr>
          <p:cNvSpPr/>
          <p:nvPr/>
        </p:nvSpPr>
        <p:spPr>
          <a:xfrm>
            <a:off x="6096001" y="3676251"/>
            <a:ext cx="2100942" cy="1015477"/>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600" dirty="0">
                <a:latin typeface="Poppins" panose="00000500000000000000" pitchFamily="2" charset="0"/>
                <a:cs typeface="Poppins" panose="00000500000000000000" pitchFamily="2" charset="0"/>
              </a:rPr>
              <a:t>FEEDSTOCK AND IT’S CHARACTERISTICS</a:t>
            </a:r>
          </a:p>
        </p:txBody>
      </p:sp>
      <p:sp>
        <p:nvSpPr>
          <p:cNvPr id="13" name="Rectangle: Rounded Corners 12">
            <a:extLst>
              <a:ext uri="{FF2B5EF4-FFF2-40B4-BE49-F238E27FC236}">
                <a16:creationId xmlns:a16="http://schemas.microsoft.com/office/drawing/2014/main" id="{77BA5CF2-EB2C-9BFB-AD18-C990DC11DCA9}"/>
              </a:ext>
            </a:extLst>
          </p:cNvPr>
          <p:cNvSpPr/>
          <p:nvPr/>
        </p:nvSpPr>
        <p:spPr>
          <a:xfrm>
            <a:off x="3363685" y="3676251"/>
            <a:ext cx="2100943" cy="1015477"/>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dirty="0">
                <a:latin typeface="Poppins" panose="00000500000000000000" pitchFamily="2" charset="0"/>
                <a:cs typeface="Poppins" panose="00000500000000000000" pitchFamily="2" charset="0"/>
              </a:rPr>
              <a:t>WORKING MECHANISM</a:t>
            </a:r>
          </a:p>
        </p:txBody>
      </p:sp>
      <p:sp>
        <p:nvSpPr>
          <p:cNvPr id="14" name="Rectangle: Rounded Corners 13">
            <a:extLst>
              <a:ext uri="{FF2B5EF4-FFF2-40B4-BE49-F238E27FC236}">
                <a16:creationId xmlns:a16="http://schemas.microsoft.com/office/drawing/2014/main" id="{C2397F3E-E6CB-0F02-794D-D40BD701378D}"/>
              </a:ext>
            </a:extLst>
          </p:cNvPr>
          <p:cNvSpPr/>
          <p:nvPr/>
        </p:nvSpPr>
        <p:spPr>
          <a:xfrm>
            <a:off x="6096001" y="2341783"/>
            <a:ext cx="2100941"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indent="0" algn="ctr">
              <a:lnSpc>
                <a:spcPct val="100000"/>
              </a:lnSpc>
              <a:buNone/>
            </a:pPr>
            <a:r>
              <a:rPr lang="en-IN" sz="1800" kern="100">
                <a:effectLst/>
                <a:latin typeface="Poppins" panose="00000500000000000000" pitchFamily="2" charset="0"/>
                <a:ea typeface="Calibri" panose="020F0502020204030204" pitchFamily="34" charset="0"/>
                <a:cs typeface="Poppins" panose="00000500000000000000" pitchFamily="2" charset="0"/>
              </a:rPr>
              <a:t>MATERIALS/APPARATUS used</a:t>
            </a:r>
          </a:p>
        </p:txBody>
      </p:sp>
      <p:sp>
        <p:nvSpPr>
          <p:cNvPr id="15" name="Rectangle: Rounded Corners 14">
            <a:extLst>
              <a:ext uri="{FF2B5EF4-FFF2-40B4-BE49-F238E27FC236}">
                <a16:creationId xmlns:a16="http://schemas.microsoft.com/office/drawing/2014/main" id="{A0034E6A-8AA9-1323-BA3C-C1BD150E7CA5}"/>
              </a:ext>
            </a:extLst>
          </p:cNvPr>
          <p:cNvSpPr/>
          <p:nvPr/>
        </p:nvSpPr>
        <p:spPr>
          <a:xfrm>
            <a:off x="3363685" y="4923396"/>
            <a:ext cx="2100943"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r>
              <a:rPr lang="en-IN" kern="0">
                <a:effectLst/>
                <a:latin typeface="Poppins" panose="00000500000000000000" pitchFamily="2" charset="0"/>
                <a:ea typeface="Calibri" panose="020F0502020204030204" pitchFamily="34" charset="0"/>
                <a:cs typeface="Poppins" panose="00000500000000000000" pitchFamily="2" charset="0"/>
              </a:rPr>
              <a:t>  CONCLUSION</a:t>
            </a:r>
          </a:p>
        </p:txBody>
      </p:sp>
      <p:sp>
        <p:nvSpPr>
          <p:cNvPr id="16" name="Rectangle: Rounded Corners 15">
            <a:extLst>
              <a:ext uri="{FF2B5EF4-FFF2-40B4-BE49-F238E27FC236}">
                <a16:creationId xmlns:a16="http://schemas.microsoft.com/office/drawing/2014/main" id="{75B1D339-75C5-5262-08FB-C5E3434EF04E}"/>
              </a:ext>
            </a:extLst>
          </p:cNvPr>
          <p:cNvSpPr/>
          <p:nvPr/>
        </p:nvSpPr>
        <p:spPr>
          <a:xfrm>
            <a:off x="6095999" y="4923396"/>
            <a:ext cx="2100943"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600" kern="0" dirty="0">
                <a:effectLst/>
                <a:latin typeface="Poppins" panose="00000500000000000000" pitchFamily="2" charset="0"/>
                <a:ea typeface="Calibri" panose="020F0502020204030204" pitchFamily="34" charset="0"/>
                <a:cs typeface="Poppins" panose="00000500000000000000" pitchFamily="2" charset="0"/>
              </a:rPr>
              <a:t>ECONOMIC AND ENVIRONMENTAL IMPACT</a:t>
            </a:r>
          </a:p>
        </p:txBody>
      </p:sp>
      <p:sp>
        <p:nvSpPr>
          <p:cNvPr id="17" name="Rectangle: Rounded Corners 16">
            <a:extLst>
              <a:ext uri="{FF2B5EF4-FFF2-40B4-BE49-F238E27FC236}">
                <a16:creationId xmlns:a16="http://schemas.microsoft.com/office/drawing/2014/main" id="{F35E2C91-583D-D973-AA49-DFC74D74BC66}"/>
              </a:ext>
            </a:extLst>
          </p:cNvPr>
          <p:cNvSpPr/>
          <p:nvPr/>
        </p:nvSpPr>
        <p:spPr>
          <a:xfrm>
            <a:off x="8801093" y="4923396"/>
            <a:ext cx="2135467"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600" kern="0" dirty="0">
                <a:effectLst/>
                <a:latin typeface="Poppins" panose="00000500000000000000" pitchFamily="2" charset="0"/>
                <a:ea typeface="Calibri" panose="020F0502020204030204" pitchFamily="34" charset="0"/>
                <a:cs typeface="Poppins" panose="00000500000000000000" pitchFamily="2" charset="0"/>
              </a:rPr>
              <a:t>ADVANTAGES AND DISADVANTAGES OF PYROLYSIS</a:t>
            </a:r>
            <a:endParaRPr lang="en-IN" sz="1600" dirty="0">
              <a:latin typeface="Poppins" panose="00000500000000000000" pitchFamily="2" charset="0"/>
              <a:cs typeface="Poppins" panose="00000500000000000000" pitchFamily="2" charset="0"/>
            </a:endParaRPr>
          </a:p>
        </p:txBody>
      </p:sp>
      <p:sp>
        <p:nvSpPr>
          <p:cNvPr id="18" name="Rectangle: Rounded Corners 17">
            <a:extLst>
              <a:ext uri="{FF2B5EF4-FFF2-40B4-BE49-F238E27FC236}">
                <a16:creationId xmlns:a16="http://schemas.microsoft.com/office/drawing/2014/main" id="{0B1A1FD7-BF1F-37C9-AB60-3B9B275CE92A}"/>
              </a:ext>
            </a:extLst>
          </p:cNvPr>
          <p:cNvSpPr/>
          <p:nvPr/>
        </p:nvSpPr>
        <p:spPr>
          <a:xfrm>
            <a:off x="603032" y="4922063"/>
            <a:ext cx="2176534" cy="104502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800" kern="0" dirty="0">
                <a:effectLst/>
                <a:latin typeface="Poppins" panose="00000500000000000000" pitchFamily="2" charset="0"/>
                <a:ea typeface="Calibri" panose="020F0502020204030204" pitchFamily="34" charset="0"/>
                <a:cs typeface="Poppins" panose="00000500000000000000" pitchFamily="2" charset="0"/>
              </a:rPr>
              <a:t>FUTURE ENHANCEMENTS</a:t>
            </a:r>
          </a:p>
        </p:txBody>
      </p:sp>
      <p:sp>
        <p:nvSpPr>
          <p:cNvPr id="21" name="Arrow: Right 20">
            <a:extLst>
              <a:ext uri="{FF2B5EF4-FFF2-40B4-BE49-F238E27FC236}">
                <a16:creationId xmlns:a16="http://schemas.microsoft.com/office/drawing/2014/main" id="{59E93D6B-834F-1340-501F-C9079F62DCFA}"/>
              </a:ext>
            </a:extLst>
          </p:cNvPr>
          <p:cNvSpPr/>
          <p:nvPr/>
        </p:nvSpPr>
        <p:spPr>
          <a:xfrm>
            <a:off x="2786859" y="1451412"/>
            <a:ext cx="616021"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963F416-1633-ED35-186A-20982F744E9E}"/>
              </a:ext>
            </a:extLst>
          </p:cNvPr>
          <p:cNvSpPr/>
          <p:nvPr/>
        </p:nvSpPr>
        <p:spPr>
          <a:xfrm>
            <a:off x="5486066" y="1438311"/>
            <a:ext cx="627690"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82B94076-DBC3-A696-8451-5C729B1191A9}"/>
              </a:ext>
            </a:extLst>
          </p:cNvPr>
          <p:cNvSpPr/>
          <p:nvPr/>
        </p:nvSpPr>
        <p:spPr>
          <a:xfrm>
            <a:off x="8196942" y="1427835"/>
            <a:ext cx="600131"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8AFEA8AB-F71E-41B4-6AC4-544CF929326C}"/>
              </a:ext>
            </a:extLst>
          </p:cNvPr>
          <p:cNvSpPr/>
          <p:nvPr/>
        </p:nvSpPr>
        <p:spPr>
          <a:xfrm rot="10800000">
            <a:off x="2760232" y="2698135"/>
            <a:ext cx="612483"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01859A1-80D5-E74A-D254-F6AA95879AB6}"/>
              </a:ext>
            </a:extLst>
          </p:cNvPr>
          <p:cNvSpPr/>
          <p:nvPr/>
        </p:nvSpPr>
        <p:spPr>
          <a:xfrm>
            <a:off x="2779564" y="4019924"/>
            <a:ext cx="623601"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DC680922-B72D-5995-7C1D-1D193AA34B36}"/>
              </a:ext>
            </a:extLst>
          </p:cNvPr>
          <p:cNvSpPr/>
          <p:nvPr/>
        </p:nvSpPr>
        <p:spPr>
          <a:xfrm>
            <a:off x="8196942" y="4019924"/>
            <a:ext cx="658443"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E6B78636-D224-603E-9009-8602908DF6E8}"/>
              </a:ext>
            </a:extLst>
          </p:cNvPr>
          <p:cNvSpPr/>
          <p:nvPr/>
        </p:nvSpPr>
        <p:spPr>
          <a:xfrm>
            <a:off x="5464627" y="4019924"/>
            <a:ext cx="670855"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3D0A6219-ED30-3BE7-FD61-FDEB6F2C55F5}"/>
              </a:ext>
            </a:extLst>
          </p:cNvPr>
          <p:cNvSpPr/>
          <p:nvPr/>
        </p:nvSpPr>
        <p:spPr>
          <a:xfrm rot="10800000">
            <a:off x="8140904" y="5286953"/>
            <a:ext cx="658443"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2D86867F-7D79-08F4-31E4-13A928373B07}"/>
              </a:ext>
            </a:extLst>
          </p:cNvPr>
          <p:cNvSpPr/>
          <p:nvPr/>
        </p:nvSpPr>
        <p:spPr>
          <a:xfrm rot="10800000">
            <a:off x="8182134" y="2715007"/>
            <a:ext cx="658442"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FA7F399C-046A-52F7-1C85-772F3BCA509B}"/>
              </a:ext>
            </a:extLst>
          </p:cNvPr>
          <p:cNvSpPr/>
          <p:nvPr/>
        </p:nvSpPr>
        <p:spPr>
          <a:xfrm rot="10800000">
            <a:off x="5422989" y="2732058"/>
            <a:ext cx="671143"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Arrow: Right 35">
            <a:extLst>
              <a:ext uri="{FF2B5EF4-FFF2-40B4-BE49-F238E27FC236}">
                <a16:creationId xmlns:a16="http://schemas.microsoft.com/office/drawing/2014/main" id="{15FFC598-0C26-61A2-F67D-5E3BFDAA06E6}"/>
              </a:ext>
            </a:extLst>
          </p:cNvPr>
          <p:cNvSpPr/>
          <p:nvPr/>
        </p:nvSpPr>
        <p:spPr>
          <a:xfrm rot="10800000">
            <a:off x="2769551" y="5296620"/>
            <a:ext cx="604150"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C973BBA1-7EF7-E08F-4E3D-DC147996CBA9}"/>
              </a:ext>
            </a:extLst>
          </p:cNvPr>
          <p:cNvSpPr/>
          <p:nvPr/>
        </p:nvSpPr>
        <p:spPr>
          <a:xfrm rot="10800000">
            <a:off x="5455228" y="5296620"/>
            <a:ext cx="604150"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B7225BAF-30A2-4746-8BE8-7F6A362D2CC5}"/>
              </a:ext>
            </a:extLst>
          </p:cNvPr>
          <p:cNvSpPr/>
          <p:nvPr/>
        </p:nvSpPr>
        <p:spPr>
          <a:xfrm rot="5400000">
            <a:off x="9756591" y="4671937"/>
            <a:ext cx="258993"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894480A5-5C36-E657-B33A-9ACBE99E38D3}"/>
              </a:ext>
            </a:extLst>
          </p:cNvPr>
          <p:cNvSpPr/>
          <p:nvPr/>
        </p:nvSpPr>
        <p:spPr>
          <a:xfrm rot="5400000">
            <a:off x="1508783" y="3386990"/>
            <a:ext cx="289438" cy="2890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Right 40">
            <a:extLst>
              <a:ext uri="{FF2B5EF4-FFF2-40B4-BE49-F238E27FC236}">
                <a16:creationId xmlns:a16="http://schemas.microsoft.com/office/drawing/2014/main" id="{74777ED7-BB69-B6C8-15E9-B9749F58F3D0}"/>
              </a:ext>
            </a:extLst>
          </p:cNvPr>
          <p:cNvSpPr/>
          <p:nvPr/>
        </p:nvSpPr>
        <p:spPr>
          <a:xfrm rot="5400000">
            <a:off x="9764305" y="2061683"/>
            <a:ext cx="261620" cy="298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4476131-FF1B-3E73-6F8A-D31FCEDF0CD9}"/>
              </a:ext>
            </a:extLst>
          </p:cNvPr>
          <p:cNvSpPr txBox="1"/>
          <p:nvPr/>
        </p:nvSpPr>
        <p:spPr>
          <a:xfrm>
            <a:off x="1508959" y="166460"/>
            <a:ext cx="8948340" cy="523220"/>
          </a:xfrm>
          <a:prstGeom prst="rect">
            <a:avLst/>
          </a:prstGeom>
          <a:noFill/>
        </p:spPr>
        <p:txBody>
          <a:bodyPr wrap="square" rtlCol="0">
            <a:spAutoFit/>
          </a:bodyPr>
          <a:lstStyle/>
          <a:p>
            <a:r>
              <a:rPr lang="en-IN" sz="2800" b="1" dirty="0">
                <a:latin typeface="Poppins" panose="00000500000000000000" pitchFamily="2" charset="0"/>
                <a:cs typeface="Poppins" panose="00000500000000000000" pitchFamily="2" charset="0"/>
              </a:rPr>
              <a:t>                                    CONTENTS</a:t>
            </a:r>
          </a:p>
        </p:txBody>
      </p:sp>
    </p:spTree>
    <p:extLst>
      <p:ext uri="{BB962C8B-B14F-4D97-AF65-F5344CB8AC3E}">
        <p14:creationId xmlns:p14="http://schemas.microsoft.com/office/powerpoint/2010/main" val="26694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A7B8-689C-FD78-3726-44771561D8BA}"/>
              </a:ext>
            </a:extLst>
          </p:cNvPr>
          <p:cNvSpPr>
            <a:spLocks noGrp="1"/>
          </p:cNvSpPr>
          <p:nvPr>
            <p:ph type="title"/>
          </p:nvPr>
        </p:nvSpPr>
        <p:spPr>
          <a:xfrm>
            <a:off x="975360" y="169164"/>
            <a:ext cx="10241280" cy="617220"/>
          </a:xfrm>
        </p:spPr>
        <p:txBody>
          <a:bodyPr>
            <a:normAutofit/>
          </a:bodyPr>
          <a:lstStyle/>
          <a:p>
            <a:pPr algn="ctr"/>
            <a:r>
              <a:rPr lang="en-IN" sz="2800" b="1" kern="0" dirty="0">
                <a:effectLst/>
                <a:latin typeface="Poppins" panose="00000500000000000000" pitchFamily="2" charset="0"/>
                <a:ea typeface="Calibri" panose="020F0502020204030204" pitchFamily="34" charset="0"/>
                <a:cs typeface="Poppins" panose="00000500000000000000" pitchFamily="2" charset="0"/>
              </a:rPr>
              <a:t>CONCLUSION</a:t>
            </a:r>
            <a:endParaRPr lang="en-IN" sz="2800" dirty="0"/>
          </a:p>
        </p:txBody>
      </p:sp>
      <p:sp>
        <p:nvSpPr>
          <p:cNvPr id="3" name="Content Placeholder 2">
            <a:extLst>
              <a:ext uri="{FF2B5EF4-FFF2-40B4-BE49-F238E27FC236}">
                <a16:creationId xmlns:a16="http://schemas.microsoft.com/office/drawing/2014/main" id="{89CF4643-30FB-208C-7634-E4D88390F936}"/>
              </a:ext>
            </a:extLst>
          </p:cNvPr>
          <p:cNvSpPr>
            <a:spLocks noGrp="1"/>
          </p:cNvSpPr>
          <p:nvPr>
            <p:ph idx="1"/>
          </p:nvPr>
        </p:nvSpPr>
        <p:spPr>
          <a:xfrm>
            <a:off x="716996" y="1135329"/>
            <a:ext cx="10758007" cy="5161143"/>
          </a:xfrm>
        </p:spPr>
        <p:txBody>
          <a:bodyPr>
            <a:normAutofit/>
          </a:bodyPr>
          <a:lstStyle/>
          <a:p>
            <a:pPr marL="0" indent="0" algn="just">
              <a:lnSpc>
                <a:spcPct val="100000"/>
              </a:lnSpc>
              <a:spcAft>
                <a:spcPts val="800"/>
              </a:spcAft>
              <a:buNone/>
            </a:pPr>
            <a:r>
              <a:rPr lang="en-IN" sz="1600" kern="0" dirty="0">
                <a:effectLst/>
                <a:latin typeface="Poppins" panose="00000500000000000000" pitchFamily="2" charset="0"/>
                <a:ea typeface="Calibri" panose="020F0502020204030204" pitchFamily="34" charset="0"/>
                <a:cs typeface="Poppins" panose="00000500000000000000" pitchFamily="2" charset="0"/>
              </a:rPr>
              <a:t>The design of a plastic pyrolysis setup presents a promising approach for addressing plastic waste management challenges. This project has explored the key aspects involved in the design process, including feedstock selection, reactor configuration, operating conditions, and product recovery. The proposed design offers a robust and scalable solution for converting plastic waste into valuable products such as fuels, chemicals, and char.</a:t>
            </a:r>
          </a:p>
          <a:p>
            <a:pPr marL="0" indent="0" algn="just">
              <a:lnSpc>
                <a:spcPct val="115000"/>
              </a:lnSpc>
              <a:spcAft>
                <a:spcPts val="800"/>
              </a:spcAft>
              <a:buNone/>
            </a:pPr>
            <a:r>
              <a:rPr lang="en-IN" sz="1600" b="1" kern="100" dirty="0">
                <a:effectLst/>
                <a:latin typeface="Poppins" panose="00000500000000000000" pitchFamily="2" charset="0"/>
                <a:ea typeface="Calibri" panose="020F0502020204030204" pitchFamily="34" charset="0"/>
                <a:cs typeface="Poppins" panose="00000500000000000000" pitchFamily="2" charset="0"/>
              </a:rPr>
              <a:t>Key findings of this study include</a:t>
            </a:r>
            <a:r>
              <a:rPr lang="en-IN" sz="1600" kern="100" dirty="0">
                <a:effectLst/>
                <a:latin typeface="Poppins" panose="00000500000000000000" pitchFamily="2" charset="0"/>
                <a:ea typeface="Calibri" panose="020F0502020204030204" pitchFamily="34" charset="0"/>
                <a:cs typeface="Poppins" panose="00000500000000000000" pitchFamily="2" charset="0"/>
              </a:rPr>
              <a:t>:</a:t>
            </a:r>
          </a:p>
          <a:p>
            <a:pPr algn="just">
              <a:lnSpc>
                <a:spcPct val="100000"/>
              </a:lnSpc>
            </a:pPr>
            <a:r>
              <a:rPr lang="en-US" sz="1600" dirty="0">
                <a:effectLst/>
                <a:latin typeface="Poppins" panose="00000500000000000000" pitchFamily="2" charset="0"/>
                <a:ea typeface="Calibri" panose="020F0502020204030204" pitchFamily="34" charset="0"/>
                <a:cs typeface="Poppins" panose="00000500000000000000" pitchFamily="2" charset="0"/>
              </a:rPr>
              <a:t>Plastic pyrolysis offers a viable method for diverting plastic waste from landfills and generating valuable resources.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US" sz="1600" dirty="0">
                <a:effectLst/>
                <a:latin typeface="Poppins" panose="00000500000000000000" pitchFamily="2" charset="0"/>
                <a:ea typeface="Calibri" panose="020F0502020204030204" pitchFamily="34" charset="0"/>
                <a:cs typeface="Poppins" panose="00000500000000000000" pitchFamily="2" charset="0"/>
              </a:rPr>
              <a:t> The selection of the appropriate feedstock and reactor configuration significantly impacts the efficiency and product yield of the process.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spcAft>
                <a:spcPts val="800"/>
              </a:spcAft>
            </a:pPr>
            <a:r>
              <a:rPr lang="en-US" sz="1600" dirty="0">
                <a:effectLst/>
                <a:latin typeface="Poppins" panose="00000500000000000000" pitchFamily="2" charset="0"/>
                <a:ea typeface="Calibri" panose="020F0502020204030204" pitchFamily="34" charset="0"/>
                <a:cs typeface="Poppins" panose="00000500000000000000" pitchFamily="2" charset="0"/>
              </a:rPr>
              <a:t>Careful control of operating conditions, such as temperature and heating rate, is crucial for optimizing the pyrolysis process.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00000"/>
              </a:lnSpc>
            </a:pPr>
            <a:r>
              <a:rPr lang="en-IN" sz="1600" dirty="0">
                <a:effectLst/>
                <a:latin typeface="Poppins" panose="00000500000000000000" pitchFamily="2" charset="0"/>
                <a:ea typeface="Calibri" panose="020F0502020204030204" pitchFamily="34" charset="0"/>
                <a:cs typeface="Poppins" panose="00000500000000000000" pitchFamily="2" charset="0"/>
              </a:rPr>
              <a:t>Effective product recovery systems are essential for capturing and utilizing the valuable products generated during pyrolysis</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p:txBody>
      </p:sp>
    </p:spTree>
    <p:extLst>
      <p:ext uri="{BB962C8B-B14F-4D97-AF65-F5344CB8AC3E}">
        <p14:creationId xmlns:p14="http://schemas.microsoft.com/office/powerpoint/2010/main" val="407656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0E0F3-E626-DDA1-89B5-6FD2961DBDB1}"/>
              </a:ext>
            </a:extLst>
          </p:cNvPr>
          <p:cNvPicPr>
            <a:picLocks noChangeAspect="1"/>
          </p:cNvPicPr>
          <p:nvPr/>
        </p:nvPicPr>
        <p:blipFill>
          <a:blip r:embed="rId2"/>
          <a:stretch>
            <a:fillRect/>
          </a:stretch>
        </p:blipFill>
        <p:spPr>
          <a:xfrm>
            <a:off x="2117235" y="931098"/>
            <a:ext cx="7767384" cy="5305376"/>
          </a:xfrm>
          <a:prstGeom prst="rect">
            <a:avLst/>
          </a:prstGeom>
        </p:spPr>
      </p:pic>
      <p:sp>
        <p:nvSpPr>
          <p:cNvPr id="3" name="TextBox 2">
            <a:extLst>
              <a:ext uri="{FF2B5EF4-FFF2-40B4-BE49-F238E27FC236}">
                <a16:creationId xmlns:a16="http://schemas.microsoft.com/office/drawing/2014/main" id="{0E844D3A-928B-4485-EBD0-3C3B13115464}"/>
              </a:ext>
            </a:extLst>
          </p:cNvPr>
          <p:cNvSpPr txBox="1"/>
          <p:nvPr/>
        </p:nvSpPr>
        <p:spPr>
          <a:xfrm>
            <a:off x="5577431" y="2971800"/>
            <a:ext cx="914400" cy="914400"/>
          </a:xfrm>
          <a:prstGeom prst="rect">
            <a:avLst/>
          </a:prstGeom>
          <a:noFill/>
        </p:spPr>
        <p:txBody>
          <a:bodyPr wrap="square" rtlCol="0">
            <a:spAutoFit/>
          </a:bodyPr>
          <a:lstStyle/>
          <a:p>
            <a:endParaRPr lang="en-IN"/>
          </a:p>
        </p:txBody>
      </p:sp>
      <p:sp>
        <p:nvSpPr>
          <p:cNvPr id="4" name="TextBox 3">
            <a:extLst>
              <a:ext uri="{FF2B5EF4-FFF2-40B4-BE49-F238E27FC236}">
                <a16:creationId xmlns:a16="http://schemas.microsoft.com/office/drawing/2014/main" id="{59DB8150-667B-554F-DDC0-A263C8B867F1}"/>
              </a:ext>
            </a:extLst>
          </p:cNvPr>
          <p:cNvSpPr txBox="1"/>
          <p:nvPr/>
        </p:nvSpPr>
        <p:spPr>
          <a:xfrm>
            <a:off x="2316246" y="165697"/>
            <a:ext cx="7228114" cy="461665"/>
          </a:xfrm>
          <a:prstGeom prst="rect">
            <a:avLst/>
          </a:prstGeom>
          <a:noFill/>
        </p:spPr>
        <p:txBody>
          <a:bodyPr wrap="square" rtlCol="0">
            <a:spAutoFit/>
          </a:bodyPr>
          <a:lstStyle/>
          <a:p>
            <a:pPr algn="ctr"/>
            <a:r>
              <a:rPr lang="en-IN" sz="2400" b="1" dirty="0">
                <a:latin typeface="Poppins" panose="00000500000000000000" pitchFamily="2" charset="0"/>
                <a:cs typeface="Poppins" panose="00000500000000000000" pitchFamily="2" charset="0"/>
              </a:rPr>
              <a:t>DESIGN OF PLASTIC PYROLYSIS SETUP</a:t>
            </a:r>
          </a:p>
        </p:txBody>
      </p:sp>
    </p:spTree>
    <p:extLst>
      <p:ext uri="{BB962C8B-B14F-4D97-AF65-F5344CB8AC3E}">
        <p14:creationId xmlns:p14="http://schemas.microsoft.com/office/powerpoint/2010/main" val="408962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D2E0-C697-5426-84E8-CC0502934589}"/>
              </a:ext>
            </a:extLst>
          </p:cNvPr>
          <p:cNvSpPr>
            <a:spLocks noGrp="1"/>
          </p:cNvSpPr>
          <p:nvPr>
            <p:ph type="title"/>
          </p:nvPr>
        </p:nvSpPr>
        <p:spPr>
          <a:xfrm>
            <a:off x="1105122" y="92054"/>
            <a:ext cx="10241280" cy="509614"/>
          </a:xfrm>
        </p:spPr>
        <p:txBody>
          <a:bodyPr/>
          <a:lstStyle/>
          <a:p>
            <a:pPr algn="ctr"/>
            <a:r>
              <a:rPr lang="en-US" sz="2400" dirty="0">
                <a:latin typeface="Poppins" panose="00000500000000000000" pitchFamily="2" charset="0"/>
                <a:cs typeface="Poppins" panose="00000500000000000000" pitchFamily="2" charset="0"/>
              </a:rPr>
              <a:t>Timeline</a:t>
            </a:r>
            <a:endParaRPr lang="en-IN" dirty="0">
              <a:latin typeface="Poppins" panose="00000500000000000000" pitchFamily="2" charset="0"/>
              <a:cs typeface="Poppins" panose="00000500000000000000" pitchFamily="2" charset="0"/>
            </a:endParaRPr>
          </a:p>
        </p:txBody>
      </p:sp>
      <p:pic>
        <p:nvPicPr>
          <p:cNvPr id="4" name="Content Placeholder 3">
            <a:extLst>
              <a:ext uri="{FF2B5EF4-FFF2-40B4-BE49-F238E27FC236}">
                <a16:creationId xmlns:a16="http://schemas.microsoft.com/office/drawing/2014/main" id="{B5D0F463-2BF8-D7C9-8668-F6CECA2F50CC}"/>
              </a:ext>
            </a:extLst>
          </p:cNvPr>
          <p:cNvPicPr>
            <a:picLocks noGrp="1" noChangeAspect="1"/>
          </p:cNvPicPr>
          <p:nvPr>
            <p:ph idx="1"/>
          </p:nvPr>
        </p:nvPicPr>
        <p:blipFill>
          <a:blip r:embed="rId2"/>
          <a:stretch>
            <a:fillRect/>
          </a:stretch>
        </p:blipFill>
        <p:spPr>
          <a:xfrm>
            <a:off x="975360" y="1023433"/>
            <a:ext cx="10129519" cy="5149205"/>
          </a:xfrm>
          <a:prstGeom prst="rect">
            <a:avLst/>
          </a:prstGeom>
        </p:spPr>
      </p:pic>
    </p:spTree>
    <p:extLst>
      <p:ext uri="{BB962C8B-B14F-4D97-AF65-F5344CB8AC3E}">
        <p14:creationId xmlns:p14="http://schemas.microsoft.com/office/powerpoint/2010/main" val="294759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481E-148A-E065-11A5-26A0D3A677C7}"/>
              </a:ext>
            </a:extLst>
          </p:cNvPr>
          <p:cNvSpPr>
            <a:spLocks noGrp="1"/>
          </p:cNvSpPr>
          <p:nvPr>
            <p:ph type="title"/>
          </p:nvPr>
        </p:nvSpPr>
        <p:spPr>
          <a:xfrm>
            <a:off x="975360" y="0"/>
            <a:ext cx="10241280" cy="897636"/>
          </a:xfrm>
        </p:spPr>
        <p:txBody>
          <a:bodyPr>
            <a:normAutofit/>
          </a:bodyPr>
          <a:lstStyle/>
          <a:p>
            <a:pPr algn="ctr"/>
            <a:r>
              <a:rPr lang="en-IN" sz="2800" b="1" kern="0" dirty="0">
                <a:effectLst/>
                <a:latin typeface="Poppins" panose="00000500000000000000" pitchFamily="2" charset="0"/>
                <a:ea typeface="Calibri" panose="020F0502020204030204" pitchFamily="34" charset="0"/>
                <a:cs typeface="Poppins" panose="00000500000000000000" pitchFamily="2" charset="0"/>
              </a:rPr>
              <a:t>FUTURE ENHANCEMENTS</a:t>
            </a:r>
            <a:endParaRPr lang="en-IN" sz="28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92A58A02-B44D-9B2B-7FBE-E5E8289015B5}"/>
              </a:ext>
            </a:extLst>
          </p:cNvPr>
          <p:cNvSpPr>
            <a:spLocks noGrp="1"/>
          </p:cNvSpPr>
          <p:nvPr>
            <p:ph idx="1"/>
          </p:nvPr>
        </p:nvSpPr>
        <p:spPr>
          <a:xfrm>
            <a:off x="1091961" y="1316000"/>
            <a:ext cx="10241280" cy="5127173"/>
          </a:xfrm>
        </p:spPr>
        <p:txBody>
          <a:bodyPr>
            <a:noAutofit/>
          </a:bodyPr>
          <a:lstStyle/>
          <a:p>
            <a:pPr algn="just">
              <a:lnSpc>
                <a:spcPct val="115000"/>
              </a:lnSpc>
            </a:pPr>
            <a:r>
              <a:rPr lang="en-US" sz="16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Energy Efficiency Improvements: </a:t>
            </a:r>
            <a:r>
              <a:rPr lang="en-US"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Research and development efforts can focus on optimizing pyrolysis processes to reduce energy input requirements and increase overall energy efficiency.</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pPr>
            <a:r>
              <a:rPr lang="en-US" sz="16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Process Modeling and Control: </a:t>
            </a:r>
            <a:r>
              <a:rPr lang="en-US"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Improved understanding of the complex reaction mechanisms and better process modeling can aid in precise control of pyrolysis processes, enabling more consistent product yields and composition.</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15000"/>
              </a:lnSpc>
              <a:spcAft>
                <a:spcPts val="800"/>
              </a:spcAft>
            </a:pPr>
            <a:r>
              <a:rPr lang="en-US" sz="16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Advanced Reactor Design: </a:t>
            </a:r>
            <a:r>
              <a:rPr lang="en-IN"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Innovative reactor designs, such as fluidized bed reactors or rotating cone reactors, can enhance heat and mass transfer, leading to more efficient and scalable pyrolysis systems</a:t>
            </a:r>
          </a:p>
          <a:p>
            <a:pPr algn="just">
              <a:lnSpc>
                <a:spcPct val="115000"/>
              </a:lnSpc>
              <a:spcAft>
                <a:spcPts val="800"/>
              </a:spcAft>
            </a:pPr>
            <a:r>
              <a:rPr lang="en-US" sz="16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Product Upgrading Technologies:</a:t>
            </a:r>
            <a:r>
              <a:rPr lang="en-IN" sz="1600" b="1" dirty="0">
                <a:latin typeface="Poppins" panose="00000500000000000000" pitchFamily="2" charset="0"/>
                <a:ea typeface="Calibri" panose="020F0502020204030204" pitchFamily="34" charset="0"/>
                <a:cs typeface="Poppins" panose="00000500000000000000" pitchFamily="2" charset="0"/>
              </a:rPr>
              <a:t> </a:t>
            </a:r>
            <a:r>
              <a:rPr lang="en-IN"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Research into upgrading the pyrolysis products, such as bio-oil, can improve their quality, stability, and compatibility with existing infrastructure, thereby expanding their market potential</a:t>
            </a:r>
          </a:p>
          <a:p>
            <a:pPr algn="just">
              <a:lnSpc>
                <a:spcPct val="115000"/>
              </a:lnSpc>
              <a:spcAft>
                <a:spcPts val="800"/>
              </a:spcAft>
            </a:pPr>
            <a:r>
              <a:rPr lang="en-US" sz="16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Catalyst Advancements: </a:t>
            </a:r>
            <a:r>
              <a:rPr lang="en-US"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Research on catalyst development can lead to more efficient and stable catalysts, reducing dependency and associated costs while improving reaction rates and product yields.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marL="0" indent="0" algn="just">
              <a:lnSpc>
                <a:spcPct val="115000"/>
              </a:lnSpc>
              <a:spcAft>
                <a:spcPts val="800"/>
              </a:spcAft>
              <a:buNone/>
            </a:pPr>
            <a:endParaRPr lang="en-IN" sz="16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15000"/>
              </a:lnSpc>
              <a:spcAft>
                <a:spcPts val="800"/>
              </a:spcAft>
            </a:pPr>
            <a:endParaRPr lang="en-IN" sz="1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9295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0151-4A7C-C165-F29D-D54BEA075718}"/>
              </a:ext>
            </a:extLst>
          </p:cNvPr>
          <p:cNvSpPr>
            <a:spLocks noGrp="1"/>
          </p:cNvSpPr>
          <p:nvPr>
            <p:ph type="title"/>
          </p:nvPr>
        </p:nvSpPr>
        <p:spPr>
          <a:xfrm>
            <a:off x="1097280" y="-89698"/>
            <a:ext cx="10241280" cy="876082"/>
          </a:xfrm>
        </p:spPr>
        <p:txBody>
          <a:bodyPr>
            <a:normAutofit/>
          </a:bodyPr>
          <a:lstStyle/>
          <a:p>
            <a:pPr algn="ctr"/>
            <a:r>
              <a:rPr lang="en-IN" sz="2800" b="1" kern="0" dirty="0">
                <a:effectLst/>
                <a:latin typeface="Poppins" panose="00000500000000000000" pitchFamily="2" charset="0"/>
                <a:ea typeface="Calibri" panose="020F0502020204030204" pitchFamily="34" charset="0"/>
                <a:cs typeface="Poppins" panose="00000500000000000000" pitchFamily="2" charset="0"/>
              </a:rPr>
              <a:t>REFERENCES</a:t>
            </a:r>
            <a:endParaRPr lang="en-IN" sz="2800" dirty="0"/>
          </a:p>
        </p:txBody>
      </p:sp>
      <p:sp>
        <p:nvSpPr>
          <p:cNvPr id="7" name="Content Placeholder 5">
            <a:extLst>
              <a:ext uri="{FF2B5EF4-FFF2-40B4-BE49-F238E27FC236}">
                <a16:creationId xmlns:a16="http://schemas.microsoft.com/office/drawing/2014/main" id="{078AF9B6-21F0-12B7-AF0E-145DEBE45E62}"/>
              </a:ext>
            </a:extLst>
          </p:cNvPr>
          <p:cNvSpPr>
            <a:spLocks noGrp="1"/>
          </p:cNvSpPr>
          <p:nvPr>
            <p:ph sz="half" idx="1"/>
          </p:nvPr>
        </p:nvSpPr>
        <p:spPr>
          <a:xfrm>
            <a:off x="1022826" y="1187354"/>
            <a:ext cx="10390187" cy="4841875"/>
          </a:xfrm>
        </p:spPr>
        <p:txBody>
          <a:bodyPr>
            <a:noAutofit/>
          </a:bodyPr>
          <a:lstStyle/>
          <a:p>
            <a:pPr marL="342900" indent="-342900">
              <a:lnSpc>
                <a:spcPct val="200000"/>
              </a:lnSpc>
              <a:buFont typeface="+mj-lt"/>
              <a:buAutoNum type="arabicPeriod"/>
            </a:pPr>
            <a:r>
              <a:rPr lang="en-IN" sz="1400" dirty="0">
                <a:latin typeface="Poppins" panose="00000500000000000000" pitchFamily="2" charset="0"/>
                <a:cs typeface="Poppins" panose="00000500000000000000" pitchFamily="2" charset="0"/>
              </a:rPr>
              <a:t>Moses Jeremiah Barasa Kabeyi and Oludolapo Akanni Olanrewaju "Review and Design Overview of Plastic Waste-to-Pyrolysis Oil Conversion with Implications on the Energy Transition " ,Industrial Engineering Department, Durban University of Technology, Durban,South Africa https://www.hindawi.com/journals/jen/2023/1821129/</a:t>
            </a:r>
          </a:p>
          <a:p>
            <a:pPr marL="342900" indent="-342900">
              <a:lnSpc>
                <a:spcPct val="200000"/>
              </a:lnSpc>
              <a:buFont typeface="+mj-lt"/>
              <a:buAutoNum type="arabicPeriod"/>
            </a:pPr>
            <a:r>
              <a:rPr lang="en-IN" sz="1400" dirty="0">
                <a:latin typeface="Poppins" panose="00000500000000000000" pitchFamily="2" charset="0"/>
                <a:cs typeface="Poppins" panose="00000500000000000000" pitchFamily="2" charset="0"/>
              </a:rPr>
              <a:t> Moses Jeremiah Barasa Kabeyi ,Oludolapo Olanrewaju Durban University of Technology "Review and Design Overview of Plastic Waste-to-Pyrolysis Oil  Conversion with Implications on the Energy Transition“ https://www.researchgate.net/publication/370969559_Review_and_Design_Overview_of_Plastic_Waste-to Pyrolysis_Oil_Conversion_with_Implications_on_the_Energy_Transition</a:t>
            </a:r>
          </a:p>
          <a:p>
            <a:pPr marL="342900" indent="-342900">
              <a:lnSpc>
                <a:spcPct val="200000"/>
              </a:lnSpc>
              <a:buFont typeface="+mj-lt"/>
              <a:buAutoNum type="arabicPeriod"/>
            </a:pPr>
            <a:r>
              <a:rPr lang="en-IN" sz="1400" dirty="0">
                <a:latin typeface="Poppins" panose="00000500000000000000" pitchFamily="2" charset="0"/>
                <a:cs typeface="Poppins" panose="00000500000000000000" pitchFamily="2" charset="0"/>
              </a:rPr>
              <a:t> Arizal Aswan, Irawan Rusnadi, Fatria, Zurohaina, Rima Daniar Department of Chemical Engineering, Polytechnic of Sriwijaya, Palembang, Indonesia "Re-Design Pyrolysis Reactor Prototype for the Conversion of Plastic Waste into Liquid Fuel"    </a:t>
            </a:r>
            <a:r>
              <a:rPr lang="en-IN" sz="1400" dirty="0">
                <a:latin typeface="Poppins" panose="00000500000000000000" pitchFamily="2" charset="0"/>
                <a:cs typeface="Poppins" panose="00000500000000000000" pitchFamily="2" charset="0"/>
                <a:hlinkClick r:id="rId2"/>
              </a:rPr>
              <a:t>https://iopscience.iop.org/article/10.1088/1742-6596/1500/1/012061/pdf</a:t>
            </a:r>
            <a:endParaRPr lang="en-IN" sz="1400" dirty="0">
              <a:latin typeface="Poppins" panose="00000500000000000000" pitchFamily="2" charset="0"/>
              <a:cs typeface="Poppins" panose="00000500000000000000" pitchFamily="2" charset="0"/>
            </a:endParaRPr>
          </a:p>
          <a:p>
            <a:pPr marL="0" indent="0">
              <a:buNone/>
            </a:pPr>
            <a:endParaRPr lang="en-IN" sz="1400" dirty="0"/>
          </a:p>
        </p:txBody>
      </p:sp>
    </p:spTree>
    <p:extLst>
      <p:ext uri="{BB962C8B-B14F-4D97-AF65-F5344CB8AC3E}">
        <p14:creationId xmlns:p14="http://schemas.microsoft.com/office/powerpoint/2010/main" val="3815043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C4B507-6D4F-396B-0ED2-149D93F89A9F}"/>
              </a:ext>
            </a:extLst>
          </p:cNvPr>
          <p:cNvSpPr>
            <a:spLocks noGrp="1"/>
          </p:cNvSpPr>
          <p:nvPr>
            <p:ph type="subTitle" idx="1"/>
          </p:nvPr>
        </p:nvSpPr>
        <p:spPr>
          <a:xfrm>
            <a:off x="1014636" y="576870"/>
            <a:ext cx="10111587" cy="5719601"/>
          </a:xfrm>
        </p:spPr>
        <p:txBody>
          <a:bodyPr>
            <a:noAutofit/>
          </a:bodyPr>
          <a:lstStyle/>
          <a:p>
            <a:pPr algn="l">
              <a:lnSpc>
                <a:spcPct val="200000"/>
              </a:lnSpc>
            </a:pPr>
            <a:r>
              <a:rPr lang="en-IN" sz="1400" cap="none" spc="0" dirty="0">
                <a:latin typeface="Poppins" panose="00000500000000000000" pitchFamily="2" charset="0"/>
                <a:cs typeface="Poppins" panose="00000500000000000000" pitchFamily="2" charset="0"/>
              </a:rPr>
              <a:t>4. Center For Biorefining And Department Of Bioproducts And Biosystems Engineering, University Of Minnesota, 1390 Eckles Ave., St. Paul MN 55108, United States "Pyrolysis Technology For Plastic Waste Recycling: A State-of-the-art Review"</a:t>
            </a:r>
          </a:p>
          <a:p>
            <a:pPr algn="l">
              <a:lnSpc>
                <a:spcPct val="200000"/>
              </a:lnSpc>
            </a:pPr>
            <a:r>
              <a:rPr lang="en-IN" sz="1400" cap="none" spc="0" dirty="0">
                <a:latin typeface="Poppins" panose="00000500000000000000" pitchFamily="2" charset="0"/>
                <a:cs typeface="Poppins" panose="00000500000000000000" pitchFamily="2" charset="0"/>
              </a:rPr>
              <a:t>Https://Www.Sciencedirect.Com/Science/Article/Abs/Pii/S0360128522000302</a:t>
            </a:r>
          </a:p>
          <a:p>
            <a:pPr algn="l">
              <a:lnSpc>
                <a:spcPct val="200000"/>
              </a:lnSpc>
            </a:pPr>
            <a:r>
              <a:rPr lang="en-IN" sz="1400" cap="none" spc="0" dirty="0">
                <a:latin typeface="Poppins" panose="00000500000000000000" pitchFamily="2" charset="0"/>
                <a:cs typeface="Poppins" panose="00000500000000000000" pitchFamily="2" charset="0"/>
              </a:rPr>
              <a:t>5. Antonio Espuna, Department Of Chemical Engineering, Universitat Politècnica De Catalunya, Campus Diagonal-besòs, Barcelona,   Spain "Economic And Environmental Assessment Of Plastic Waste Pyrolysis Products And Biofuels As Substitutes For Fossil-based Fuels "https://Www.Frontiersin.Org/Articles/10.3389/Fenrg.2021.676233/Full</a:t>
            </a:r>
          </a:p>
          <a:p>
            <a:pPr algn="just">
              <a:lnSpc>
                <a:spcPct val="200000"/>
              </a:lnSpc>
            </a:pPr>
            <a:r>
              <a:rPr lang="en-IN" sz="1400" cap="none" spc="0" dirty="0">
                <a:latin typeface="Poppins" panose="00000500000000000000" pitchFamily="2" charset="0"/>
                <a:cs typeface="Poppins" panose="00000500000000000000" pitchFamily="2" charset="0"/>
              </a:rPr>
              <a:t>6. VSRS Sarma Salagrama, "Studies On Fire Pyrolysis And Modeling For Plastics“, department Of Chemical Engineering, Indian Institute        Of Technology Roorkee - 247887(India) June 2012.</a:t>
            </a:r>
          </a:p>
          <a:p>
            <a:pPr algn="just">
              <a:lnSpc>
                <a:spcPct val="200000"/>
              </a:lnSpc>
            </a:pPr>
            <a:r>
              <a:rPr lang="en-IN" sz="1400" cap="none" spc="0" dirty="0">
                <a:latin typeface="Poppins" panose="00000500000000000000" pitchFamily="2" charset="0"/>
                <a:cs typeface="Poppins" panose="00000500000000000000" pitchFamily="2" charset="0"/>
              </a:rPr>
              <a:t>7.  Feng Gao, "Pyrolysis Of Waste Plastic Into Fuels", University Of Canterbury 2010.</a:t>
            </a:r>
          </a:p>
        </p:txBody>
      </p:sp>
    </p:spTree>
    <p:extLst>
      <p:ext uri="{BB962C8B-B14F-4D97-AF65-F5344CB8AC3E}">
        <p14:creationId xmlns:p14="http://schemas.microsoft.com/office/powerpoint/2010/main" val="3930307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yrolysis Plant Saudi Arabia,UAE,USA - Arslan Enginery">
            <a:extLst>
              <a:ext uri="{FF2B5EF4-FFF2-40B4-BE49-F238E27FC236}">
                <a16:creationId xmlns:a16="http://schemas.microsoft.com/office/drawing/2014/main" id="{B979E323-417C-0552-F02D-34D56A447A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1785" y="1323050"/>
            <a:ext cx="8469086" cy="4831722"/>
          </a:xfrm>
          <a:prstGeom prst="rect">
            <a:avLst/>
          </a:prstGeom>
          <a:noFill/>
          <a:ln>
            <a:noFill/>
          </a:ln>
        </p:spPr>
      </p:pic>
      <p:sp>
        <p:nvSpPr>
          <p:cNvPr id="2" name="Title 1">
            <a:extLst>
              <a:ext uri="{FF2B5EF4-FFF2-40B4-BE49-F238E27FC236}">
                <a16:creationId xmlns:a16="http://schemas.microsoft.com/office/drawing/2014/main" id="{3F1F8A74-D402-7266-AFE9-C5E86A548DD7}"/>
              </a:ext>
            </a:extLst>
          </p:cNvPr>
          <p:cNvSpPr>
            <a:spLocks noGrp="1"/>
          </p:cNvSpPr>
          <p:nvPr>
            <p:ph type="title"/>
          </p:nvPr>
        </p:nvSpPr>
        <p:spPr>
          <a:xfrm>
            <a:off x="174171" y="422807"/>
            <a:ext cx="6172200" cy="1800486"/>
          </a:xfrm>
        </p:spPr>
        <p:txBody>
          <a:bodyPr>
            <a:normAutofit/>
          </a:bodyPr>
          <a:lstStyle/>
          <a:p>
            <a:pPr algn="ctr"/>
            <a:r>
              <a:rPr lang="en-IN" sz="4800">
                <a:latin typeface="Poppins" panose="00000500000000000000" pitchFamily="2" charset="0"/>
                <a:cs typeface="Poppins" panose="00000500000000000000" pitchFamily="2" charset="0"/>
              </a:rPr>
              <a:t>THANK</a:t>
            </a:r>
            <a:br>
              <a:rPr lang="en-IN" sz="4800">
                <a:latin typeface="Poppins" panose="00000500000000000000" pitchFamily="2" charset="0"/>
                <a:cs typeface="Poppins" panose="00000500000000000000" pitchFamily="2" charset="0"/>
              </a:rPr>
            </a:br>
            <a:r>
              <a:rPr lang="en-IN" sz="4800">
                <a:latin typeface="Poppins" panose="00000500000000000000" pitchFamily="2" charset="0"/>
                <a:cs typeface="Poppins" panose="00000500000000000000" pitchFamily="2" charset="0"/>
              </a:rPr>
              <a:t> YOU</a:t>
            </a:r>
          </a:p>
        </p:txBody>
      </p:sp>
    </p:spTree>
    <p:extLst>
      <p:ext uri="{BB962C8B-B14F-4D97-AF65-F5344CB8AC3E}">
        <p14:creationId xmlns:p14="http://schemas.microsoft.com/office/powerpoint/2010/main" val="245252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1DFA-E738-8F46-CE7C-84A7931B9A20}"/>
              </a:ext>
            </a:extLst>
          </p:cNvPr>
          <p:cNvSpPr>
            <a:spLocks noGrp="1"/>
          </p:cNvSpPr>
          <p:nvPr>
            <p:ph type="title"/>
          </p:nvPr>
        </p:nvSpPr>
        <p:spPr>
          <a:xfrm>
            <a:off x="975360" y="87084"/>
            <a:ext cx="10241280" cy="778329"/>
          </a:xfrm>
        </p:spPr>
        <p:txBody>
          <a:bodyPr>
            <a:normAutofit/>
          </a:bodyPr>
          <a:lstStyle/>
          <a:p>
            <a:pPr algn="ctr"/>
            <a:r>
              <a:rPr lang="en-IN" sz="2800" dirty="0"/>
              <a:t>ABSTRACT</a:t>
            </a:r>
          </a:p>
        </p:txBody>
      </p:sp>
      <p:sp>
        <p:nvSpPr>
          <p:cNvPr id="3" name="Content Placeholder 2">
            <a:extLst>
              <a:ext uri="{FF2B5EF4-FFF2-40B4-BE49-F238E27FC236}">
                <a16:creationId xmlns:a16="http://schemas.microsoft.com/office/drawing/2014/main" id="{5DD2151F-E59F-7723-210F-1131DF2715B0}"/>
              </a:ext>
            </a:extLst>
          </p:cNvPr>
          <p:cNvSpPr>
            <a:spLocks noGrp="1"/>
          </p:cNvSpPr>
          <p:nvPr>
            <p:ph idx="1"/>
          </p:nvPr>
        </p:nvSpPr>
        <p:spPr>
          <a:xfrm>
            <a:off x="862339" y="1168809"/>
            <a:ext cx="10576867" cy="4986514"/>
          </a:xfrm>
        </p:spPr>
        <p:txBody>
          <a:bodyPr>
            <a:noAutofit/>
          </a:bodyPr>
          <a:lstStyle/>
          <a:p>
            <a:pPr algn="just">
              <a:lnSpc>
                <a:spcPct val="150000"/>
              </a:lnSpc>
              <a:spcAft>
                <a:spcPts val="800"/>
              </a:spcAft>
            </a:pPr>
            <a:r>
              <a:rPr lang="en-IN" sz="1600" kern="0" dirty="0">
                <a:effectLst/>
                <a:latin typeface="Poppins" panose="00000500000000000000" pitchFamily="2" charset="0"/>
                <a:ea typeface="Times New Roman" panose="02020603050405020304" pitchFamily="18" charset="0"/>
                <a:cs typeface="Poppins" panose="00000500000000000000" pitchFamily="2" charset="0"/>
              </a:rPr>
              <a:t>The accumulation of vast amounts of plastic waste worldwide poses significant environmental challenges. However, pyrolysis, a process that involves converting plastic waste into valuable hydrocarbons, can play a crucial role in addressing this issue. These hydrocarbons can be utilized as fuels or as raw materials in the petrochemical industry, offering economic benefits.</a:t>
            </a:r>
          </a:p>
          <a:p>
            <a:pPr algn="just">
              <a:lnSpc>
                <a:spcPct val="150000"/>
              </a:lnSpc>
              <a:spcAft>
                <a:spcPts val="800"/>
              </a:spcAft>
            </a:pPr>
            <a:r>
              <a:rPr lang="en-US" sz="1600" kern="100" dirty="0">
                <a:effectLst/>
                <a:latin typeface="Poppins" panose="00000500000000000000" pitchFamily="2" charset="0"/>
                <a:ea typeface="Calibri" panose="020F0502020204030204" pitchFamily="34" charset="0"/>
                <a:cs typeface="Poppins" panose="00000500000000000000" pitchFamily="2" charset="0"/>
              </a:rPr>
              <a:t>Plastics have become integral part of human life and during the past 50 years, the commercial use of plastics has increased dramatically. Waste plastic management is a great challenge in today’s world because of its biodegradation properties. We are focusing on designing  and implementing a sustainable process that uses PSW as its raw material, and produces a measurable quantity of oil that can further upgrade to fuel</a:t>
            </a: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50000"/>
              </a:lnSpc>
              <a:spcAft>
                <a:spcPts val="800"/>
              </a:spcAft>
            </a:pPr>
            <a:r>
              <a:rPr lang="en-IN" sz="1600" kern="0" dirty="0">
                <a:effectLst/>
                <a:latin typeface="Poppins" panose="00000500000000000000" pitchFamily="2" charset="0"/>
                <a:ea typeface="Times New Roman" panose="02020603050405020304" pitchFamily="18" charset="0"/>
                <a:cs typeface="Poppins" panose="00000500000000000000" pitchFamily="2" charset="0"/>
              </a:rPr>
              <a:t>The composition of plastic waste influences the final product yields and properties during pyrolysis. For instance, the presence of polyethylene (PE) increases the content of alkanes, while polystyrene (PS) contributes to higher aromatic content in the end product. </a:t>
            </a:r>
          </a:p>
          <a:p>
            <a:endParaRPr lang="en-IN" sz="1600" dirty="0"/>
          </a:p>
        </p:txBody>
      </p:sp>
    </p:spTree>
    <p:extLst>
      <p:ext uri="{BB962C8B-B14F-4D97-AF65-F5344CB8AC3E}">
        <p14:creationId xmlns:p14="http://schemas.microsoft.com/office/powerpoint/2010/main" val="262657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1CB7-6590-BBB9-61A6-E15A06682AA7}"/>
              </a:ext>
            </a:extLst>
          </p:cNvPr>
          <p:cNvSpPr>
            <a:spLocks noGrp="1"/>
          </p:cNvSpPr>
          <p:nvPr>
            <p:ph type="title"/>
          </p:nvPr>
        </p:nvSpPr>
        <p:spPr>
          <a:xfrm>
            <a:off x="975360" y="59336"/>
            <a:ext cx="10241280" cy="672501"/>
          </a:xfrm>
        </p:spPr>
        <p:txBody>
          <a:bodyPr>
            <a:normAutofit/>
          </a:bodyPr>
          <a:lstStyle/>
          <a:p>
            <a:pPr algn="ctr"/>
            <a:r>
              <a:rPr lang="en-IN" sz="2800" kern="100" spc="0" dirty="0">
                <a:effectLst/>
                <a:latin typeface="Poppins" panose="00000500000000000000" pitchFamily="2" charset="0"/>
                <a:ea typeface="Calibri" panose="020F0502020204030204" pitchFamily="34" charset="0"/>
                <a:cs typeface="Poppins" panose="00000500000000000000" pitchFamily="2" charset="0"/>
              </a:rPr>
              <a:t>OBJECTIVE</a:t>
            </a:r>
            <a:endParaRPr lang="en-IN" sz="28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287C3D09-640B-2CBC-3FCA-C619055532C7}"/>
              </a:ext>
            </a:extLst>
          </p:cNvPr>
          <p:cNvSpPr>
            <a:spLocks noGrp="1"/>
          </p:cNvSpPr>
          <p:nvPr>
            <p:ph idx="1"/>
          </p:nvPr>
        </p:nvSpPr>
        <p:spPr>
          <a:xfrm>
            <a:off x="797799" y="1038682"/>
            <a:ext cx="10794829" cy="5423487"/>
          </a:xfrm>
        </p:spPr>
        <p:txBody>
          <a:bodyPr>
            <a:normAutofit lnSpcReduction="10000"/>
          </a:bodyPr>
          <a:lstStyle/>
          <a:p>
            <a:r>
              <a:rPr lang="en-US" sz="1600" dirty="0">
                <a:latin typeface="Poppins" panose="00000500000000000000" pitchFamily="2" charset="0"/>
                <a:cs typeface="Poppins" panose="00000500000000000000" pitchFamily="2" charset="0"/>
              </a:rPr>
              <a:t>The primary objectives of this research endeavor were twofold: </a:t>
            </a:r>
          </a:p>
          <a:p>
            <a:r>
              <a:rPr lang="en-US" sz="1600" dirty="0">
                <a:latin typeface="Poppins" panose="00000500000000000000" pitchFamily="2" charset="0"/>
                <a:cs typeface="Poppins" panose="00000500000000000000" pitchFamily="2" charset="0"/>
              </a:rPr>
              <a:t>firstly, to gain a comprehensive understanding of plastic pyrolysis processes with a focus on maximizing the yield of oil products </a:t>
            </a:r>
          </a:p>
          <a:p>
            <a:r>
              <a:rPr lang="en-US" sz="1600" dirty="0">
                <a:latin typeface="Poppins" panose="00000500000000000000" pitchFamily="2" charset="0"/>
                <a:cs typeface="Poppins" panose="00000500000000000000" pitchFamily="2" charset="0"/>
              </a:rPr>
              <a:t>secondly, to conceptualize and develop a continuous pyrolysis apparatus with the intent of serving as a semi-scale commercial plant.</a:t>
            </a:r>
          </a:p>
          <a:p>
            <a:r>
              <a:rPr lang="en-US" sz="1600" dirty="0">
                <a:latin typeface="Poppins" panose="00000500000000000000" pitchFamily="2" charset="0"/>
                <a:cs typeface="Poppins" panose="00000500000000000000" pitchFamily="2" charset="0"/>
              </a:rPr>
              <a:t>The study unfolded across three distinct stages, each strategically designed to progress towards the ultimate goal:</a:t>
            </a:r>
          </a:p>
          <a:p>
            <a:pPr>
              <a:buFont typeface="+mj-lt"/>
              <a:buAutoNum type="arabicPeriod"/>
            </a:pPr>
            <a:r>
              <a:rPr lang="en-US" sz="1600" b="1" dirty="0">
                <a:latin typeface="Poppins" panose="00000500000000000000" pitchFamily="2" charset="0"/>
                <a:cs typeface="Poppins" panose="00000500000000000000" pitchFamily="2" charset="0"/>
              </a:rPr>
              <a:t>Initial Understanding and Key Factor Identification:</a:t>
            </a:r>
            <a:r>
              <a:rPr lang="en-US" sz="1600" dirty="0">
                <a:latin typeface="Poppins" panose="00000500000000000000" pitchFamily="2" charset="0"/>
                <a:cs typeface="Poppins" panose="00000500000000000000" pitchFamily="2" charset="0"/>
              </a:rPr>
              <a:t> The inaugural stage was dedicated to delving into the intricacies of the thermal cracking process inherent in plastic pyrolysis. A meticulous exploration was conducted to identify and comprehend the pivotal factors influencing the pyrolysis mechanism. Notably, temperature emerged as the paramount variable wielding significant influence over the entire process.</a:t>
            </a:r>
          </a:p>
          <a:p>
            <a:pPr>
              <a:buFont typeface="+mj-lt"/>
              <a:buAutoNum type="arabicPeriod"/>
            </a:pPr>
            <a:r>
              <a:rPr lang="en-US" sz="1600" b="1" dirty="0">
                <a:latin typeface="Poppins" panose="00000500000000000000" pitchFamily="2" charset="0"/>
                <a:cs typeface="Poppins" panose="00000500000000000000" pitchFamily="2" charset="0"/>
              </a:rPr>
              <a:t>Optimization of Operation Conditions and Reactor Design:</a:t>
            </a:r>
            <a:r>
              <a:rPr lang="en-US" sz="1600" dirty="0">
                <a:latin typeface="Poppins" panose="00000500000000000000" pitchFamily="2" charset="0"/>
                <a:cs typeface="Poppins" panose="00000500000000000000" pitchFamily="2" charset="0"/>
              </a:rPr>
              <a:t> Building upon the insights gleaned from the initial stage, the research seamlessly transitioned into the second phase. Here, the focus shifted towards the fine-tuning of operational conditions and reactor design to achieve the optimal synthesis of high-quality liquid fuel, specifically diesel, through the pyrolysis process. This stage aimed at honing the efficiency and output quality of the pyrolytic conversion.</a:t>
            </a:r>
          </a:p>
          <a:p>
            <a:pPr marL="0" indent="0" algn="just">
              <a:buNone/>
            </a:pP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marL="0" indent="0" algn="just">
              <a:buNone/>
            </a:pPr>
            <a:endParaRPr lang="en-IN"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454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A01DC-FDC0-D98A-0194-0F2B827CD2E3}"/>
              </a:ext>
            </a:extLst>
          </p:cNvPr>
          <p:cNvSpPr>
            <a:spLocks noGrp="1"/>
          </p:cNvSpPr>
          <p:nvPr>
            <p:ph idx="1"/>
          </p:nvPr>
        </p:nvSpPr>
        <p:spPr>
          <a:xfrm>
            <a:off x="932811" y="754839"/>
            <a:ext cx="10680069" cy="5605211"/>
          </a:xfrm>
        </p:spPr>
        <p:txBody>
          <a:bodyPr/>
          <a:lstStyle/>
          <a:p>
            <a:pPr marL="0" indent="0">
              <a:buNone/>
            </a:pPr>
            <a:r>
              <a:rPr lang="en-US" sz="1800" b="1" dirty="0">
                <a:latin typeface="Poppins" panose="00000500000000000000" pitchFamily="2" charset="0"/>
                <a:cs typeface="Poppins" panose="00000500000000000000" pitchFamily="2" charset="0"/>
              </a:rPr>
              <a:t>3. Design and Fabrication of Continuous Pyrolysis Apparatus:</a:t>
            </a:r>
            <a:r>
              <a:rPr lang="en-US" sz="1800" dirty="0">
                <a:latin typeface="Poppins" panose="00000500000000000000" pitchFamily="2" charset="0"/>
                <a:cs typeface="Poppins" panose="00000500000000000000" pitchFamily="2" charset="0"/>
              </a:rPr>
              <a:t> The conclusive stage of the study capitalized on the knowledge accumulated from the preceding phases. Leveraging the insights and data acquired, a continuous pyrolysis apparatus was conceptualized, designed, and subsequently manufactured. </a:t>
            </a:r>
          </a:p>
          <a:p>
            <a:pPr marL="0" indent="0">
              <a:buNone/>
            </a:pPr>
            <a:r>
              <a:rPr lang="en-US" sz="1800" dirty="0">
                <a:latin typeface="Poppins" panose="00000500000000000000" pitchFamily="2" charset="0"/>
                <a:cs typeface="Poppins" panose="00000500000000000000" pitchFamily="2" charset="0"/>
              </a:rPr>
              <a:t>This apparatus was meticulously crafted to serve as a semi-scale commercial plant, aligning with the overarching objective of facilitating a seamless transition from laboratory-scale experimentation to real-world application.</a:t>
            </a:r>
          </a:p>
          <a:p>
            <a:pPr marL="0" indent="0">
              <a:buNone/>
            </a:pPr>
            <a:r>
              <a:rPr lang="en-US" sz="1800" dirty="0">
                <a:latin typeface="Poppins" panose="00000500000000000000" pitchFamily="2" charset="0"/>
                <a:cs typeface="Poppins" panose="00000500000000000000" pitchFamily="2" charset="0"/>
              </a:rPr>
              <a:t>In essence, this research endeavor represents a holistic and progressive approach towards unraveling the complexities of plastic pyrolysis, optimizing its operational parameters, and culminating in the development of a tangible apparatus poised to contribute to the realm of semi-scale commercial plastic pyrolysis plants.</a:t>
            </a:r>
          </a:p>
          <a:p>
            <a:pPr marL="0" indent="0">
              <a:buNone/>
            </a:pPr>
            <a:endParaRPr lang="en-IN" dirty="0"/>
          </a:p>
        </p:txBody>
      </p:sp>
    </p:spTree>
    <p:extLst>
      <p:ext uri="{BB962C8B-B14F-4D97-AF65-F5344CB8AC3E}">
        <p14:creationId xmlns:p14="http://schemas.microsoft.com/office/powerpoint/2010/main" val="363616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8D90-A809-7BB4-76D7-8F305E1D5F23}"/>
              </a:ext>
            </a:extLst>
          </p:cNvPr>
          <p:cNvSpPr>
            <a:spLocks noGrp="1"/>
          </p:cNvSpPr>
          <p:nvPr>
            <p:ph type="title"/>
          </p:nvPr>
        </p:nvSpPr>
        <p:spPr>
          <a:xfrm>
            <a:off x="975360" y="76200"/>
            <a:ext cx="10241280" cy="666366"/>
          </a:xfrm>
        </p:spPr>
        <p:txBody>
          <a:bodyPr/>
          <a:lstStyle/>
          <a:p>
            <a:pPr algn="ctr"/>
            <a:r>
              <a:rPr lang="en-IN" sz="2400" dirty="0">
                <a:latin typeface="Poppins" panose="00000500000000000000" pitchFamily="2" charset="0"/>
                <a:cs typeface="Poppins" panose="00000500000000000000" pitchFamily="2" charset="0"/>
              </a:rPr>
              <a:t>Plastic</a:t>
            </a:r>
            <a:r>
              <a:rPr lang="en-IN" dirty="0"/>
              <a:t> </a:t>
            </a:r>
            <a:r>
              <a:rPr lang="en-IN" sz="2400" dirty="0"/>
              <a:t>pyrolysis</a:t>
            </a:r>
            <a:endParaRPr lang="en-IN" dirty="0"/>
          </a:p>
        </p:txBody>
      </p:sp>
      <p:sp>
        <p:nvSpPr>
          <p:cNvPr id="3" name="Content Placeholder 2">
            <a:extLst>
              <a:ext uri="{FF2B5EF4-FFF2-40B4-BE49-F238E27FC236}">
                <a16:creationId xmlns:a16="http://schemas.microsoft.com/office/drawing/2014/main" id="{F78A8626-2A98-6907-33A6-AD8E70350F19}"/>
              </a:ext>
            </a:extLst>
          </p:cNvPr>
          <p:cNvSpPr>
            <a:spLocks noGrp="1"/>
          </p:cNvSpPr>
          <p:nvPr>
            <p:ph idx="1"/>
          </p:nvPr>
        </p:nvSpPr>
        <p:spPr>
          <a:xfrm>
            <a:off x="441960" y="1150620"/>
            <a:ext cx="11308080" cy="1071942"/>
          </a:xfrm>
        </p:spPr>
        <p:txBody>
          <a:bodyPr>
            <a:normAutofit/>
          </a:bodyPr>
          <a:lstStyle/>
          <a:p>
            <a:pPr marL="0" indent="0" algn="jus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Plastic pyrolysis is a process that involves the thermal decomposition of plastic waste in the absence of oxygen.</a:t>
            </a:r>
          </a:p>
          <a:p>
            <a:pPr algn="just">
              <a:buFont typeface="Wingdings" panose="05000000000000000000" pitchFamily="2" charset="2"/>
              <a:buChar char="Ø"/>
            </a:pPr>
            <a:r>
              <a:rPr lang="en-IN" sz="1600" kern="100" dirty="0">
                <a:effectLst/>
                <a:latin typeface="Poppins" panose="00000500000000000000" pitchFamily="2" charset="0"/>
                <a:ea typeface="Calibri" panose="020F0502020204030204" pitchFamily="34" charset="0"/>
                <a:cs typeface="Poppins" panose="00000500000000000000" pitchFamily="2" charset="0"/>
              </a:rPr>
              <a:t>Why Pyrolysis of plastics?</a:t>
            </a:r>
          </a:p>
          <a:p>
            <a:endParaRPr lang="en-IN" sz="600" dirty="0"/>
          </a:p>
        </p:txBody>
      </p:sp>
      <p:sp>
        <p:nvSpPr>
          <p:cNvPr id="5" name="TextBox 4">
            <a:extLst>
              <a:ext uri="{FF2B5EF4-FFF2-40B4-BE49-F238E27FC236}">
                <a16:creationId xmlns:a16="http://schemas.microsoft.com/office/drawing/2014/main" id="{AF192BDD-1DF4-89E2-CE4D-E00753153D4F}"/>
              </a:ext>
            </a:extLst>
          </p:cNvPr>
          <p:cNvSpPr txBox="1"/>
          <p:nvPr/>
        </p:nvSpPr>
        <p:spPr>
          <a:xfrm>
            <a:off x="441960" y="2138804"/>
            <a:ext cx="11308080" cy="3888244"/>
          </a:xfrm>
          <a:prstGeom prst="rect">
            <a:avLst/>
          </a:prstGeom>
          <a:noFill/>
        </p:spPr>
        <p:txBody>
          <a:bodyPr wrap="square" rtlCol="0">
            <a:spAutoFit/>
          </a:bodyPr>
          <a:lstStyle/>
          <a:p>
            <a:pPr marL="342900" lvl="0" indent="-342900">
              <a:lnSpc>
                <a:spcPct val="150000"/>
              </a:lnSpc>
              <a:buFont typeface="+mj-lt"/>
              <a:buAutoNum type="arabicPeriod"/>
            </a:pPr>
            <a:r>
              <a:rPr lang="en-US" sz="1600" dirty="0">
                <a:effectLst/>
                <a:latin typeface="Poppins" panose="00000500000000000000" pitchFamily="2" charset="0"/>
                <a:ea typeface="Calibri" panose="020F0502020204030204" pitchFamily="34" charset="0"/>
                <a:cs typeface="Poppins" panose="00000500000000000000" pitchFamily="2" charset="0"/>
              </a:rPr>
              <a:t>The production of plastics has been increasing and led to a lot of accumulation of plastics in many places which has finally caused many environmental problems.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50000"/>
              </a:lnSpc>
              <a:buFont typeface="+mj-lt"/>
              <a:buAutoNum type="arabicPeriod"/>
            </a:pPr>
            <a:r>
              <a:rPr lang="en-US" sz="1600" dirty="0">
                <a:effectLst/>
                <a:latin typeface="Poppins" panose="00000500000000000000" pitchFamily="2" charset="0"/>
                <a:ea typeface="Calibri" panose="020F0502020204030204" pitchFamily="34" charset="0"/>
                <a:cs typeface="Poppins" panose="00000500000000000000" pitchFamily="2" charset="0"/>
              </a:rPr>
              <a:t>The increase in plastics finally led in the depletion of fossil fuels and finally it made it difficult for the generation of petroleum. </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50000"/>
              </a:lnSpc>
              <a:buFont typeface="+mj-lt"/>
              <a:buAutoNum type="arabicPeriod"/>
            </a:pPr>
            <a:r>
              <a:rPr lang="en-US" sz="1600" dirty="0">
                <a:effectLst/>
                <a:latin typeface="Poppins" panose="00000500000000000000" pitchFamily="2" charset="0"/>
                <a:ea typeface="Calibri" panose="020F0502020204030204" pitchFamily="34" charset="0"/>
                <a:cs typeface="Poppins" panose="00000500000000000000" pitchFamily="2" charset="0"/>
              </a:rPr>
              <a:t>Though recycling and other processes were undertaken for plastics the process was very tedious and therefore researchers diverted the case of reversing the process, called pyrolysis.</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50000"/>
              </a:lnSpc>
              <a:buFont typeface="+mj-lt"/>
              <a:buAutoNum type="arabicPeriod"/>
            </a:pPr>
            <a:r>
              <a:rPr lang="en-US" sz="1600" dirty="0">
                <a:effectLst/>
                <a:latin typeface="Poppins" panose="00000500000000000000" pitchFamily="2" charset="0"/>
                <a:ea typeface="Calibri" panose="020F0502020204030204" pitchFamily="34" charset="0"/>
                <a:cs typeface="Poppins" panose="00000500000000000000" pitchFamily="2" charset="0"/>
              </a:rPr>
              <a:t>As petroleum was the major source of plastic manufacturing, researchers tried to bring back oil back from the plastics </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pPr marL="342900" lvl="0" indent="-342900">
              <a:lnSpc>
                <a:spcPct val="150000"/>
              </a:lnSpc>
              <a:spcAft>
                <a:spcPts val="800"/>
              </a:spcAft>
              <a:buFont typeface="+mj-lt"/>
              <a:buAutoNum type="arabicPeriod"/>
            </a:pPr>
            <a:r>
              <a:rPr lang="en-US" sz="1600" dirty="0">
                <a:effectLst/>
                <a:latin typeface="Poppins" panose="00000500000000000000" pitchFamily="2" charset="0"/>
                <a:ea typeface="Calibri" panose="020F0502020204030204" pitchFamily="34" charset="0"/>
                <a:cs typeface="Poppins" panose="00000500000000000000" pitchFamily="2" charset="0"/>
              </a:rPr>
              <a:t> Oil produced by pyrolysis has high calorific value that compared with the regular fuel.</a:t>
            </a:r>
            <a:endParaRPr lang="en-IN" sz="1600" dirty="0">
              <a:effectLst/>
              <a:latin typeface="Poppins" panose="00000500000000000000" pitchFamily="2" charset="0"/>
              <a:ea typeface="Calibri" panose="020F0502020204030204" pitchFamily="34" charset="0"/>
              <a:cs typeface="Poppins" panose="00000500000000000000" pitchFamily="2" charset="0"/>
            </a:endParaRPr>
          </a:p>
          <a:p>
            <a:endParaRPr lang="en-IN" sz="1600" dirty="0"/>
          </a:p>
        </p:txBody>
      </p:sp>
    </p:spTree>
    <p:extLst>
      <p:ext uri="{BB962C8B-B14F-4D97-AF65-F5344CB8AC3E}">
        <p14:creationId xmlns:p14="http://schemas.microsoft.com/office/powerpoint/2010/main" val="211040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C2D4-B688-801E-734A-628204AAEB00}"/>
              </a:ext>
            </a:extLst>
          </p:cNvPr>
          <p:cNvSpPr>
            <a:spLocks noGrp="1"/>
          </p:cNvSpPr>
          <p:nvPr>
            <p:ph type="title"/>
          </p:nvPr>
        </p:nvSpPr>
        <p:spPr>
          <a:xfrm>
            <a:off x="1450196" y="-55492"/>
            <a:ext cx="9414345" cy="940507"/>
          </a:xfrm>
        </p:spPr>
        <p:txBody>
          <a:bodyPr>
            <a:normAutofit/>
          </a:bodyPr>
          <a:lstStyle/>
          <a:p>
            <a:pPr algn="ctr"/>
            <a:r>
              <a:rPr lang="en-US" sz="2400" dirty="0"/>
              <a:t>Process flow diagraM</a:t>
            </a:r>
            <a:endParaRPr lang="en-IN" sz="2400" dirty="0"/>
          </a:p>
        </p:txBody>
      </p:sp>
      <p:pic>
        <p:nvPicPr>
          <p:cNvPr id="4" name="Content Placeholder 3">
            <a:extLst>
              <a:ext uri="{FF2B5EF4-FFF2-40B4-BE49-F238E27FC236}">
                <a16:creationId xmlns:a16="http://schemas.microsoft.com/office/drawing/2014/main" id="{B9E702A5-802D-8092-CC91-483EF28F9FC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3793" y="1295134"/>
            <a:ext cx="9808394" cy="47500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4069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FA43-536E-BB5E-2A4E-19D615CDA5A5}"/>
              </a:ext>
            </a:extLst>
          </p:cNvPr>
          <p:cNvSpPr>
            <a:spLocks noGrp="1"/>
          </p:cNvSpPr>
          <p:nvPr>
            <p:ph type="title"/>
          </p:nvPr>
        </p:nvSpPr>
        <p:spPr>
          <a:xfrm>
            <a:off x="540392" y="-50535"/>
            <a:ext cx="10469230" cy="818895"/>
          </a:xfrm>
        </p:spPr>
        <p:txBody>
          <a:bodyPr>
            <a:normAutofit/>
          </a:bodyPr>
          <a:lstStyle/>
          <a:p>
            <a:pPr algn="ctr"/>
            <a:r>
              <a:rPr lang="en-IN" sz="2400" kern="100" dirty="0">
                <a:effectLst/>
                <a:latin typeface="Poppins" panose="00000500000000000000" pitchFamily="2" charset="0"/>
                <a:ea typeface="Calibri" panose="020F0502020204030204" pitchFamily="34" charset="0"/>
                <a:cs typeface="Poppins" panose="00000500000000000000" pitchFamily="2" charset="0"/>
              </a:rPr>
              <a:t>MATERIALS/APPARATUS used</a:t>
            </a:r>
            <a:endParaRPr lang="en-IN" sz="2400"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0DFB2223-DE9F-5266-BD0B-DCD446332413}"/>
              </a:ext>
            </a:extLst>
          </p:cNvPr>
          <p:cNvSpPr>
            <a:spLocks noGrp="1"/>
          </p:cNvSpPr>
          <p:nvPr>
            <p:ph idx="1"/>
          </p:nvPr>
        </p:nvSpPr>
        <p:spPr>
          <a:xfrm>
            <a:off x="699951" y="1229360"/>
            <a:ext cx="5396049" cy="4903216"/>
          </a:xfrm>
        </p:spPr>
        <p:txBody>
          <a:bodyPr>
            <a:normAutofit/>
          </a:bodyPr>
          <a:lstStyle/>
          <a:p>
            <a:pPr marL="0" indent="0">
              <a:lnSpc>
                <a:spcPct val="100000"/>
              </a:lnSpc>
              <a:spcAft>
                <a:spcPts val="800"/>
              </a:spcAft>
              <a:buNone/>
            </a:pPr>
            <a:endParaRPr lang="en-IN" sz="1600" kern="100" dirty="0">
              <a:effectLst/>
              <a:latin typeface="Poppins" panose="00000500000000000000" pitchFamily="2" charset="0"/>
              <a:ea typeface="Calibri" panose="020F0502020204030204" pitchFamily="34" charset="0"/>
              <a:cs typeface="Poppins" panose="00000500000000000000" pitchFamily="2" charset="0"/>
            </a:endParaRPr>
          </a:p>
          <a:p>
            <a:pPr marL="0" indent="0">
              <a:lnSpc>
                <a:spcPct val="100000"/>
              </a:lnSpc>
              <a:spcAft>
                <a:spcPts val="800"/>
              </a:spcAft>
              <a:buNone/>
            </a:pPr>
            <a:r>
              <a:rPr lang="en-IN" sz="1600" u="none" strike="noStrike" kern="100" dirty="0">
                <a:effectLst/>
                <a:latin typeface="Poppins" panose="00000500000000000000" pitchFamily="2" charset="0"/>
                <a:ea typeface="Calibri" panose="020F0502020204030204" pitchFamily="34" charset="0"/>
                <a:cs typeface="Poppins" panose="00000500000000000000" pitchFamily="2" charset="0"/>
              </a:rPr>
              <a:t> </a:t>
            </a:r>
            <a:r>
              <a:rPr lang="en-IN" sz="1600" kern="100" dirty="0">
                <a:effectLst/>
                <a:latin typeface="Poppins" panose="00000500000000000000" pitchFamily="2" charset="0"/>
                <a:ea typeface="Calibri" panose="020F0502020204030204" pitchFamily="34" charset="0"/>
                <a:cs typeface="Poppins" panose="00000500000000000000" pitchFamily="2" charset="0"/>
              </a:rPr>
              <a:t>   1. Heating Plate.</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2. Base Container (Vacuum sealed reactor).</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3. Copper pipes.</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4. PVC Pipes (Used for Double Condensers).</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5. Silicon Tubes. </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6. Collection Container.</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7. Water Pumps.</a:t>
            </a:r>
          </a:p>
          <a:p>
            <a:pPr marL="0" indent="0">
              <a:lnSpc>
                <a:spcPct val="100000"/>
              </a:lnSpc>
              <a:spcAft>
                <a:spcPts val="800"/>
              </a:spcAft>
              <a:buNone/>
            </a:pPr>
            <a:r>
              <a:rPr lang="en-IN" sz="1600" kern="100" dirty="0">
                <a:effectLst/>
                <a:latin typeface="Poppins" panose="00000500000000000000" pitchFamily="2" charset="0"/>
                <a:ea typeface="Calibri" panose="020F0502020204030204" pitchFamily="34" charset="0"/>
                <a:cs typeface="Poppins" panose="00000500000000000000" pitchFamily="2" charset="0"/>
              </a:rPr>
              <a:t>    8. Temperature indicator (Thermocouple).</a:t>
            </a:r>
          </a:p>
          <a:p>
            <a:pPr>
              <a:lnSpc>
                <a:spcPct val="100000"/>
              </a:lnSpc>
            </a:pPr>
            <a:endParaRPr lang="en-IN" sz="16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ECD4DD79-9643-7354-632C-182769C56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080" y="1880493"/>
            <a:ext cx="1695449" cy="2218902"/>
          </a:xfrm>
          <a:prstGeom prst="rect">
            <a:avLst/>
          </a:prstGeom>
        </p:spPr>
      </p:pic>
      <p:pic>
        <p:nvPicPr>
          <p:cNvPr id="9" name="Picture 8">
            <a:extLst>
              <a:ext uri="{FF2B5EF4-FFF2-40B4-BE49-F238E27FC236}">
                <a16:creationId xmlns:a16="http://schemas.microsoft.com/office/drawing/2014/main" id="{883D0FAA-1D94-F96D-931E-3F70A0E58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0493"/>
            <a:ext cx="1885657" cy="1792884"/>
          </a:xfrm>
          <a:prstGeom prst="rect">
            <a:avLst/>
          </a:prstGeom>
        </p:spPr>
      </p:pic>
      <p:pic>
        <p:nvPicPr>
          <p:cNvPr id="11" name="Picture 10">
            <a:extLst>
              <a:ext uri="{FF2B5EF4-FFF2-40B4-BE49-F238E27FC236}">
                <a16:creationId xmlns:a16="http://schemas.microsoft.com/office/drawing/2014/main" id="{77830F56-562B-AFEF-E442-F29C62AE9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18822" y="2793895"/>
            <a:ext cx="1720092" cy="1758964"/>
          </a:xfrm>
          <a:prstGeom prst="rect">
            <a:avLst/>
          </a:prstGeom>
        </p:spPr>
      </p:pic>
      <p:pic>
        <p:nvPicPr>
          <p:cNvPr id="13" name="Picture 12">
            <a:extLst>
              <a:ext uri="{FF2B5EF4-FFF2-40B4-BE49-F238E27FC236}">
                <a16:creationId xmlns:a16="http://schemas.microsoft.com/office/drawing/2014/main" id="{7DAFE6B7-4C78-43D5-84AE-581A3A684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234" y="3860925"/>
            <a:ext cx="1520197" cy="2415161"/>
          </a:xfrm>
          <a:prstGeom prst="rect">
            <a:avLst/>
          </a:prstGeom>
        </p:spPr>
      </p:pic>
      <p:pic>
        <p:nvPicPr>
          <p:cNvPr id="15" name="Picture 14">
            <a:extLst>
              <a:ext uri="{FF2B5EF4-FFF2-40B4-BE49-F238E27FC236}">
                <a16:creationId xmlns:a16="http://schemas.microsoft.com/office/drawing/2014/main" id="{29A4A9D3-3384-8BEB-F8B6-7821D915E0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9477" y="4700862"/>
            <a:ext cx="2332557" cy="1585061"/>
          </a:xfrm>
          <a:prstGeom prst="rect">
            <a:avLst/>
          </a:prstGeom>
        </p:spPr>
      </p:pic>
      <p:pic>
        <p:nvPicPr>
          <p:cNvPr id="17" name="Picture 16">
            <a:extLst>
              <a:ext uri="{FF2B5EF4-FFF2-40B4-BE49-F238E27FC236}">
                <a16:creationId xmlns:a16="http://schemas.microsoft.com/office/drawing/2014/main" id="{980C1EF8-B7F8-77C8-4A0F-C75BED610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6080" y="4321022"/>
            <a:ext cx="1695449" cy="1965592"/>
          </a:xfrm>
          <a:prstGeom prst="rect">
            <a:avLst/>
          </a:prstGeom>
        </p:spPr>
      </p:pic>
      <p:pic>
        <p:nvPicPr>
          <p:cNvPr id="1028" name="Picture 4" descr="Cylindrical 600ml Supertek Glass Beaker, Size: 5inch (l)">
            <a:extLst>
              <a:ext uri="{FF2B5EF4-FFF2-40B4-BE49-F238E27FC236}">
                <a16:creationId xmlns:a16="http://schemas.microsoft.com/office/drawing/2014/main" id="{B5A9A85D-23B1-2113-D25B-9CF9C4F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23" y="1085850"/>
            <a:ext cx="1520197" cy="15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138325"/>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Gradient rise</Template>
  <TotalTime>73</TotalTime>
  <Words>4272</Words>
  <Application>Microsoft Office PowerPoint</Application>
  <PresentationFormat>Widescreen</PresentationFormat>
  <Paragraphs>272</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 Narrow</vt:lpstr>
      <vt:lpstr>Arial</vt:lpstr>
      <vt:lpstr>Avenir Next LT Pro</vt:lpstr>
      <vt:lpstr>Avenir Next LT Pro Light</vt:lpstr>
      <vt:lpstr>Calibri</vt:lpstr>
      <vt:lpstr>Goudy Old Style</vt:lpstr>
      <vt:lpstr>Poppins</vt:lpstr>
      <vt:lpstr>Times New Roman</vt:lpstr>
      <vt:lpstr>Wingdings</vt:lpstr>
      <vt:lpstr>GradientRiseVTI</vt:lpstr>
      <vt:lpstr>PowerPoint Presentation</vt:lpstr>
      <vt:lpstr>Team MEMBERS</vt:lpstr>
      <vt:lpstr>PowerPoint Presentation</vt:lpstr>
      <vt:lpstr>ABSTRACT</vt:lpstr>
      <vt:lpstr>OBJECTIVE</vt:lpstr>
      <vt:lpstr>PowerPoint Presentation</vt:lpstr>
      <vt:lpstr>Plastic pyrolysis</vt:lpstr>
      <vt:lpstr>Process flow diagraM</vt:lpstr>
      <vt:lpstr>MATERIALS/APPARATUS used</vt:lpstr>
      <vt:lpstr>Reactor Construction</vt:lpstr>
      <vt:lpstr>PowerPoint Presentation</vt:lpstr>
      <vt:lpstr>Double Condenser</vt:lpstr>
      <vt:lpstr>PowerPoint Presentation</vt:lpstr>
      <vt:lpstr>PowerPoint Presentation</vt:lpstr>
      <vt:lpstr>Condenser material</vt:lpstr>
      <vt:lpstr>THERMOCOUPLE</vt:lpstr>
      <vt:lpstr>Working Mechanism</vt:lpstr>
      <vt:lpstr>PowerPoint Presentation</vt:lpstr>
      <vt:lpstr>FEEDSTOCK</vt:lpstr>
      <vt:lpstr>PowerPoint Presentation</vt:lpstr>
      <vt:lpstr>PowerPoint Presentation</vt:lpstr>
      <vt:lpstr>PowerPoint Presentation</vt:lpstr>
      <vt:lpstr>Characteristics of feedstock</vt:lpstr>
      <vt:lpstr> </vt:lpstr>
      <vt:lpstr>PowerPoint Presentation</vt:lpstr>
      <vt:lpstr>ADVANTAGES AND DISADVANTAGES OF PYROLYSIS</vt:lpstr>
      <vt:lpstr>PowerPoint Presentation</vt:lpstr>
      <vt:lpstr>ECONOMIC AND ENVIRONMENTAL IMPACT</vt:lpstr>
      <vt:lpstr>PowerPoint Presentation</vt:lpstr>
      <vt:lpstr>CONCLUSION</vt:lpstr>
      <vt:lpstr>PowerPoint Presentation</vt:lpstr>
      <vt:lpstr>Timeline</vt:lpstr>
      <vt:lpstr>FUTURE ENHANCEMENTS</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Seshadri</dc:creator>
  <cp:lastModifiedBy>Sanggit Saaran</cp:lastModifiedBy>
  <cp:revision>29</cp:revision>
  <dcterms:created xsi:type="dcterms:W3CDTF">2023-12-10T16:36:45Z</dcterms:created>
  <dcterms:modified xsi:type="dcterms:W3CDTF">2023-12-13T13:03:32Z</dcterms:modified>
</cp:coreProperties>
</file>